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83" r:id="rId4"/>
    <p:sldId id="284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280301" y="939713"/>
            <a:ext cx="7086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The Distributive Law</a:t>
            </a:r>
          </a:p>
        </p:txBody>
      </p:sp>
      <p:pic>
        <p:nvPicPr>
          <p:cNvPr id="2" name="Picture 1" descr="A cartoon of a hat and mask&#10;&#10;AI-generated content may be incorrect.">
            <a:extLst>
              <a:ext uri="{FF2B5EF4-FFF2-40B4-BE49-F238E27FC236}">
                <a16:creationId xmlns:a16="http://schemas.microsoft.com/office/drawing/2014/main" id="{C56AB20E-889F-046F-1AAE-01080C69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292" y="2191037"/>
            <a:ext cx="3136175" cy="341719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6627A076-5AA7-9857-8C1F-E386E1AA9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5" y="1561930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2181707" y="551287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378"/>
                <a:gd name="adj2" fmla="val 3437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I have 28 red counters. I have arranged them in an array as 4 × 7.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279" name="Group 278">
            <a:extLst>
              <a:ext uri="{FF2B5EF4-FFF2-40B4-BE49-F238E27FC236}">
                <a16:creationId xmlns:a16="http://schemas.microsoft.com/office/drawing/2014/main" id="{9424F676-8CC0-10B9-77E5-A4CBF8752717}"/>
              </a:ext>
            </a:extLst>
          </p:cNvPr>
          <p:cNvGrpSpPr/>
          <p:nvPr/>
        </p:nvGrpSpPr>
        <p:grpSpPr>
          <a:xfrm>
            <a:off x="1632857" y="3429002"/>
            <a:ext cx="5082470" cy="3305976"/>
            <a:chOff x="1340320" y="3429002"/>
            <a:chExt cx="5082470" cy="330597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5B1DB0F-5F26-F5BE-1FF0-DBB3F5DFE58E}"/>
                </a:ext>
              </a:extLst>
            </p:cNvPr>
            <p:cNvGrpSpPr/>
            <p:nvPr/>
          </p:nvGrpSpPr>
          <p:grpSpPr>
            <a:xfrm>
              <a:off x="3014790" y="3536935"/>
              <a:ext cx="3408000" cy="360000"/>
              <a:chOff x="3014790" y="3264790"/>
              <a:chExt cx="3408000" cy="36000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5A02FA5-2D85-2C57-D07B-E6718195518F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4B5B657B-4956-5655-D2B4-8F23F80A7796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7864BD9-FA58-2CD3-5782-94E2B52DB5D4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3E16C562-3AA6-1587-E780-A1915EC22856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BB9281E-76D1-B9F8-61D1-EBEFE5C74E27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CD3921C-B0AE-0602-F19A-D9DDD23AF3AD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41ECA29-0307-61FB-2119-7136207AF75A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DC0D644-9B95-A713-D338-A2109ACD467E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D390375-CBD2-6DF7-CE9C-44D4A5FE1731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2A97507-6C76-0B22-04BD-A771107EEE6D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59372AB-A7DF-026D-7838-AE85FC13840C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6F0FD517-4DA4-1146-6EBE-4F7A6D67E97E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4C1970D-C187-27AB-2320-D425F444004C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F84D34FE-4B76-7F84-922D-62BD00E3D2FD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67443D69-3F9A-CDBA-56AB-36EFB97F72E0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77EB2BF-F3C1-ED43-A1C8-D8A96B3C60B0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A6BF5DD-2F9B-9267-154D-95455EAF1A10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solidFill>
                <a:srgbClr val="FF0000"/>
              </a:solidFill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6DFDDEC-5671-A315-A2D9-923345602D29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BC6534A3-5FE7-3161-03C9-606096431687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14E85C-E9C7-883E-1850-0B79F6B2CD87}"/>
                </a:ext>
              </a:extLst>
            </p:cNvPr>
            <p:cNvGrpSpPr/>
            <p:nvPr/>
          </p:nvGrpSpPr>
          <p:grpSpPr>
            <a:xfrm>
              <a:off x="3014790" y="4002523"/>
              <a:ext cx="3408000" cy="360000"/>
              <a:chOff x="3014790" y="3264790"/>
              <a:chExt cx="3408000" cy="3600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3BCB2F3-F88E-5139-8E05-2DD76A069598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C6F27DA-4241-0BBF-10D6-4206E9D8BFAE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C33D998-B389-00BC-C474-02EDE27858B3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89F35CCE-C83A-52CB-A433-AA18033D5B18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FCFDDDF4-AE2D-C3F1-3559-060F15A41231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45F54831-556B-853F-56DC-3D7EEC1D164A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E55F7413-2B1B-0F01-FB2A-CE4A8A3167D0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30BA17AE-87D4-5049-D5B9-915D82593FF2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CE5CC02-5D68-E1BE-8AF1-1327671FB736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355B99A-F840-12F6-CAD2-13DA6773ED91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5E0BECD-4117-DA1D-8C93-511B6955F597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BE59A6D-80CF-E99D-53A3-A7991207E72A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5109ED79-9528-08B7-161A-E202330F275C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30B5B6A-3CBF-434D-B034-9AA443A19A80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31CA1EDF-2A2A-DB65-1E72-F09EA90F3BF5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D2B80E33-31CD-71A6-DC73-B89CDAB8FFD6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A853548-C33C-464F-1D5F-8086B70CCC90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solidFill>
                <a:srgbClr val="FF0000"/>
              </a:solidFill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0A7DC79-A351-BC41-58F3-B90A2CB239D5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54387ACA-5439-92D0-85A6-64120F3BF743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4048536-DC58-535D-445B-33717971A25F}"/>
                </a:ext>
              </a:extLst>
            </p:cNvPr>
            <p:cNvGrpSpPr/>
            <p:nvPr/>
          </p:nvGrpSpPr>
          <p:grpSpPr>
            <a:xfrm>
              <a:off x="3014790" y="4468111"/>
              <a:ext cx="3408000" cy="360000"/>
              <a:chOff x="3014790" y="3264790"/>
              <a:chExt cx="3408000" cy="36000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9CD6CAC-B17C-6414-3D5E-B81D11F5F95E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652122BF-2CC5-916C-E910-1FBB1F44E91A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DC98D5F-AF71-E28A-1477-34A551D1BB28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46285E14-4712-150A-A1C2-C2B1271FF293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3F07C9BE-4E42-8118-111C-FFEB3A866850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630F0654-98BD-F3EA-998F-C6CFA65EC302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91EA7406-9E88-0680-7BAE-713711BD8B36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5509836A-6263-9008-09CD-7812EA988B7F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5784045-2BEC-B202-0E1A-83059911700F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86E96AA2-FC74-6E5F-36F3-35F1CAA48084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D7451546-E5D4-7EF2-3FB4-8C273D970FEC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FE2FF92B-E6A8-2820-F4C6-39C6C7CBC9CF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DFA8F27E-7EAD-0714-6E6C-EB944815E955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CA1D4845-8153-8027-6747-2DA97F41D424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85833DD-8D9F-F67C-C988-5FAE11AEEBDE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AA370B01-9290-6AD7-3DA8-9CB3A5791B6C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DE2D1CF-6785-0BC6-9ECA-E3E9B0F16DFB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solidFill>
                <a:srgbClr val="FF0000"/>
              </a:solidFill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9683F3C-6476-3D62-B061-CD729E306752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B729CF7-32A3-2DDC-CAA2-F819C831BEAD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5D965B2-C967-26DD-C287-D192F710E5C0}"/>
                </a:ext>
              </a:extLst>
            </p:cNvPr>
            <p:cNvGrpSpPr/>
            <p:nvPr/>
          </p:nvGrpSpPr>
          <p:grpSpPr>
            <a:xfrm>
              <a:off x="3014790" y="4933700"/>
              <a:ext cx="3408000" cy="360000"/>
              <a:chOff x="3014790" y="3264790"/>
              <a:chExt cx="3408000" cy="360000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C249B1D-1038-A684-292C-0563849ECBFA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69B869C3-EF72-DF8A-A797-60CA8826FA01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A67A9B5C-CF2D-0B13-6D40-414D5E3C4588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821275E1-427E-1A8E-8B96-59CD1C49364B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D4CC711C-CCF6-60A1-285A-526D628E3241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B2BAAEB0-D21B-B0A7-A7C8-84EABD731846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5CC261D-771D-94C8-E09C-45EE5592B2E8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7F774C09-7934-A8A5-810C-8E43A6F26AAB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537F4B9-AE22-9171-AF29-F983882121B8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05615B0E-2E3E-09F6-F8E0-32D843DA5F22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2896CE08-60A8-5A24-D67C-EB25C2550349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25FA0D93-5613-52D3-9FC8-11D2B62B1ADB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1B32047E-5E64-DB89-460F-23161C658AAE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AD7EE31-6BE5-6B0D-59B3-9246FB19F954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087077D4-34E3-2B56-4F82-47A983668E48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CC44E4DA-A65E-D17F-C748-A60FD93D0A78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ACCA3AA-291C-9FE3-5536-50C8B2E55380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solidFill>
                <a:srgbClr val="FF0000"/>
              </a:solidFill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6626A9F4-DF78-D799-BB9C-67091632226F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BE5B82D-BACF-DA9D-B42F-831F259A54EF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8" name="Left Brace 107">
              <a:extLst>
                <a:ext uri="{FF2B5EF4-FFF2-40B4-BE49-F238E27FC236}">
                  <a16:creationId xmlns:a16="http://schemas.microsoft.com/office/drawing/2014/main" id="{D9260C03-E41D-E8F9-32AE-4B4441E87114}"/>
                </a:ext>
              </a:extLst>
            </p:cNvPr>
            <p:cNvSpPr/>
            <p:nvPr/>
          </p:nvSpPr>
          <p:spPr>
            <a:xfrm>
              <a:off x="2581213" y="3429002"/>
              <a:ext cx="433577" cy="1990192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FAC9013-E0A5-4028-5224-450F7EDFAFF3}"/>
                </a:ext>
              </a:extLst>
            </p:cNvPr>
            <p:cNvSpPr txBox="1"/>
            <p:nvPr/>
          </p:nvSpPr>
          <p:spPr>
            <a:xfrm>
              <a:off x="1340320" y="4030596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4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7FB63D4-FC87-0786-49AA-A19B82483FCB}"/>
                </a:ext>
              </a:extLst>
            </p:cNvPr>
            <p:cNvSpPr txBox="1"/>
            <p:nvPr/>
          </p:nvSpPr>
          <p:spPr>
            <a:xfrm>
              <a:off x="3846711" y="5965537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7</a:t>
              </a:r>
            </a:p>
          </p:txBody>
        </p: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640B3308-80A3-917B-E402-21FB1B31DE36}"/>
                </a:ext>
              </a:extLst>
            </p:cNvPr>
            <p:cNvSpPr/>
            <p:nvPr/>
          </p:nvSpPr>
          <p:spPr>
            <a:xfrm rot="16200000">
              <a:off x="4461928" y="4050277"/>
              <a:ext cx="433577" cy="3382585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D877673-90AF-E0D4-D446-EB3A933B0F60}"/>
              </a:ext>
            </a:extLst>
          </p:cNvPr>
          <p:cNvGrpSpPr/>
          <p:nvPr/>
        </p:nvGrpSpPr>
        <p:grpSpPr>
          <a:xfrm>
            <a:off x="1972074" y="383428"/>
            <a:ext cx="7055521" cy="2385984"/>
            <a:chOff x="4099524" y="-441855"/>
            <a:chExt cx="5298430" cy="1284279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7E27A466-EA3F-6FD2-D88E-ED66E5CDBF0F}"/>
                </a:ext>
              </a:extLst>
            </p:cNvPr>
            <p:cNvSpPr/>
            <p:nvPr/>
          </p:nvSpPr>
          <p:spPr>
            <a:xfrm>
              <a:off x="4099524" y="-441855"/>
              <a:ext cx="5298430" cy="1284279"/>
            </a:xfrm>
            <a:prstGeom prst="wedgeRoundRectCallout">
              <a:avLst>
                <a:gd name="adj1" fmla="val -66000"/>
                <a:gd name="adj2" fmla="val 24981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B54A976-A3A7-738B-8001-270572458FA2}"/>
                </a:ext>
              </a:extLst>
            </p:cNvPr>
            <p:cNvSpPr txBox="1"/>
            <p:nvPr/>
          </p:nvSpPr>
          <p:spPr>
            <a:xfrm>
              <a:off x="4423854" y="-296223"/>
              <a:ext cx="4778477" cy="9774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The </a:t>
              </a:r>
              <a:r>
                <a:rPr lang="en-US" sz="2800" b="1" dirty="0"/>
                <a:t>distributive strategy</a:t>
              </a:r>
              <a:r>
                <a:rPr lang="en-US" sz="2800" dirty="0"/>
                <a:t> allows me to </a:t>
              </a:r>
              <a:r>
                <a:rPr lang="en-US" sz="2800" b="1" dirty="0"/>
                <a:t>partition</a:t>
              </a:r>
              <a:r>
                <a:rPr lang="en-US" sz="2800" dirty="0"/>
                <a:t> the 7 into different parts, </a:t>
              </a:r>
              <a:r>
                <a:rPr lang="en-US" sz="2800" b="1" dirty="0"/>
                <a:t>distribute </a:t>
              </a:r>
              <a:r>
                <a:rPr lang="en-US" sz="2800" dirty="0"/>
                <a:t>the 4 groups across each part, and then </a:t>
              </a:r>
              <a:r>
                <a:rPr lang="en-US" sz="2800" b="1" dirty="0"/>
                <a:t>recombine</a:t>
              </a:r>
              <a:r>
                <a:rPr lang="en-US" sz="2800" dirty="0"/>
                <a:t> the answers.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A75DE8-8B26-B504-5AAB-5DE48D7EEE14}"/>
              </a:ext>
            </a:extLst>
          </p:cNvPr>
          <p:cNvGrpSpPr/>
          <p:nvPr/>
        </p:nvGrpSpPr>
        <p:grpSpPr>
          <a:xfrm>
            <a:off x="1632857" y="224061"/>
            <a:ext cx="7394737" cy="2932070"/>
            <a:chOff x="4022034" y="-194862"/>
            <a:chExt cx="4855967" cy="1578215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386EAA21-094F-8866-5489-F8349D241A8C}"/>
                </a:ext>
              </a:extLst>
            </p:cNvPr>
            <p:cNvSpPr/>
            <p:nvPr/>
          </p:nvSpPr>
          <p:spPr>
            <a:xfrm>
              <a:off x="4022034" y="-194862"/>
              <a:ext cx="4855967" cy="1578215"/>
            </a:xfrm>
            <a:prstGeom prst="wedgeRoundRectCallout">
              <a:avLst>
                <a:gd name="adj1" fmla="val -60357"/>
                <a:gd name="adj2" fmla="val 160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D4967F-3FB8-9CF5-693B-79E5507121D2}"/>
                </a:ext>
              </a:extLst>
            </p:cNvPr>
            <p:cNvSpPr txBox="1"/>
            <p:nvPr/>
          </p:nvSpPr>
          <p:spPr>
            <a:xfrm>
              <a:off x="4099524" y="-130667"/>
              <a:ext cx="4778477" cy="14412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For example: I can partition </a:t>
              </a:r>
              <a:r>
                <a:rPr lang="en-US" sz="2800" b="1" dirty="0"/>
                <a:t>7</a:t>
              </a:r>
              <a:r>
                <a:rPr lang="en-US" sz="2800" dirty="0"/>
                <a:t> into </a:t>
              </a:r>
              <a:r>
                <a:rPr lang="en-US" sz="2800" b="1" dirty="0"/>
                <a:t>5</a:t>
              </a:r>
              <a:r>
                <a:rPr lang="en-US" sz="2800" dirty="0"/>
                <a:t> and </a:t>
              </a:r>
              <a:r>
                <a:rPr lang="en-US" sz="2800" b="1" dirty="0"/>
                <a:t>2</a:t>
              </a:r>
              <a:r>
                <a:rPr lang="en-US" sz="2800" dirty="0"/>
                <a:t>, then distribute the </a:t>
              </a:r>
              <a:r>
                <a:rPr lang="en-US" sz="2800" b="1" dirty="0"/>
                <a:t>4 groups </a:t>
              </a:r>
              <a:r>
                <a:rPr lang="en-US" sz="2800" dirty="0"/>
                <a:t>across each part.</a:t>
              </a:r>
            </a:p>
            <a:p>
              <a:pPr algn="ctr">
                <a:buNone/>
              </a:pPr>
              <a:endParaRPr lang="en-US" sz="2800" dirty="0"/>
            </a:p>
            <a:p>
              <a:pPr algn="ctr">
                <a:buNone/>
              </a:pPr>
              <a:r>
                <a:rPr lang="en-US" sz="2800" b="1" dirty="0"/>
                <a:t>4 x 7   =     (4 x 5)   +   (4 x 2)</a:t>
              </a:r>
            </a:p>
            <a:p>
              <a:pPr algn="ctr">
                <a:buNone/>
              </a:pPr>
              <a:endParaRPr lang="en-US" sz="2800" dirty="0"/>
            </a:p>
            <a:p>
              <a:pPr marL="457200" indent="-457200" algn="ctr">
                <a:buAutoNum type="arabicPlain" startAt="28"/>
              </a:pPr>
              <a:r>
                <a:rPr lang="en-US" sz="2800" dirty="0"/>
                <a:t>  =           20       +        8</a:t>
              </a: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BF4F3BEC-B694-7F77-7991-1C4FB4D1DDDE}"/>
              </a:ext>
            </a:extLst>
          </p:cNvPr>
          <p:cNvGrpSpPr/>
          <p:nvPr/>
        </p:nvGrpSpPr>
        <p:grpSpPr>
          <a:xfrm>
            <a:off x="1624554" y="3420445"/>
            <a:ext cx="5461622" cy="3233125"/>
            <a:chOff x="-3815798" y="3309257"/>
            <a:chExt cx="5461622" cy="3233125"/>
          </a:xfrm>
        </p:grpSpPr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67EBE9B0-7AC4-9FCC-DF92-31B5F197BE0E}"/>
                </a:ext>
              </a:extLst>
            </p:cNvPr>
            <p:cNvSpPr txBox="1"/>
            <p:nvPr/>
          </p:nvSpPr>
          <p:spPr>
            <a:xfrm>
              <a:off x="-3815798" y="3910851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4</a:t>
              </a: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A697C8BC-8969-D147-F17D-689004FF558B}"/>
                </a:ext>
              </a:extLst>
            </p:cNvPr>
            <p:cNvGrpSpPr/>
            <p:nvPr/>
          </p:nvGrpSpPr>
          <p:grpSpPr>
            <a:xfrm>
              <a:off x="-2574905" y="3309257"/>
              <a:ext cx="4220729" cy="3233125"/>
              <a:chOff x="-2574905" y="3309257"/>
              <a:chExt cx="4220729" cy="3233125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7633B87A-266D-0439-342A-9982B4FB30E5}"/>
                  </a:ext>
                </a:extLst>
              </p:cNvPr>
              <p:cNvGrpSpPr/>
              <p:nvPr/>
            </p:nvGrpSpPr>
            <p:grpSpPr>
              <a:xfrm>
                <a:off x="-2141328" y="34171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5CDDF6D9-03A7-6E74-9556-674EB70D733B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9CD0C9F8-7844-7ACC-6BE5-EB966C286D14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C066BEC6-4B46-1D8A-0643-87C0E194186E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C607EE55-BDB4-2573-D69D-3635699207D0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6F06AB13-5169-90D1-ED33-FA4507E4B637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B036A9B7-BC70-F983-936D-26B15094E2CE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56785193-743D-DA2F-D9E8-4580150355DF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7A75717C-1E16-7F58-55D5-92031D2F42D5}"/>
                  </a:ext>
                </a:extLst>
              </p:cNvPr>
              <p:cNvSpPr/>
              <p:nvPr/>
            </p:nvSpPr>
            <p:spPr>
              <a:xfrm rot="5400000">
                <a:off x="-2141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86A0B41-99BB-72E9-C8A8-36D50C21BFD2}"/>
                  </a:ext>
                </a:extLst>
              </p:cNvPr>
              <p:cNvSpPr/>
              <p:nvPr/>
            </p:nvSpPr>
            <p:spPr>
              <a:xfrm rot="5400000">
                <a:off x="-1633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DC0AF83-DB69-DAB5-96BF-A2BBB5949110}"/>
                  </a:ext>
                </a:extLst>
              </p:cNvPr>
              <p:cNvSpPr/>
              <p:nvPr/>
            </p:nvSpPr>
            <p:spPr>
              <a:xfrm rot="5400000">
                <a:off x="-1125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765A5147-1435-D5E1-F9BA-2B58FA408064}"/>
                  </a:ext>
                </a:extLst>
              </p:cNvPr>
              <p:cNvSpPr/>
              <p:nvPr/>
            </p:nvSpPr>
            <p:spPr>
              <a:xfrm rot="5400000">
                <a:off x="-617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B3BC1F53-1DEF-79F1-27D8-FE3696349EA7}"/>
                  </a:ext>
                </a:extLst>
              </p:cNvPr>
              <p:cNvSpPr/>
              <p:nvPr/>
            </p:nvSpPr>
            <p:spPr>
              <a:xfrm rot="5400000">
                <a:off x="-109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6EBB6E93-E35D-7239-E6E9-3B0ECBCA652A}"/>
                  </a:ext>
                </a:extLst>
              </p:cNvPr>
              <p:cNvSpPr/>
              <p:nvPr/>
            </p:nvSpPr>
            <p:spPr>
              <a:xfrm rot="5400000">
                <a:off x="906672" y="341719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9EB7A532-5DB6-5697-B957-8371086EF7CD}"/>
                  </a:ext>
                </a:extLst>
              </p:cNvPr>
              <p:cNvSpPr/>
              <p:nvPr/>
            </p:nvSpPr>
            <p:spPr>
              <a:xfrm rot="5400000">
                <a:off x="398672" y="341719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21503128-1CA2-665B-4EC4-A866724ADDB0}"/>
                  </a:ext>
                </a:extLst>
              </p:cNvPr>
              <p:cNvGrpSpPr/>
              <p:nvPr/>
            </p:nvGrpSpPr>
            <p:grpSpPr>
              <a:xfrm>
                <a:off x="398672" y="3417190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74E2044C-F15B-D3E9-8FF7-94BA5313A0AE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9E48D295-A70D-6C23-EA60-655842E47B1B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4E58AB1C-5E36-8161-D563-EB88B14BC920}"/>
                  </a:ext>
                </a:extLst>
              </p:cNvPr>
              <p:cNvGrpSpPr/>
              <p:nvPr/>
            </p:nvGrpSpPr>
            <p:grpSpPr>
              <a:xfrm>
                <a:off x="-2141328" y="3882778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71C04CAE-67E0-AFB1-3DC5-7D7AC6B5DCB5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AF216293-69F5-0A5C-FE9E-19F5CFBFD69B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2AE9B105-CEEB-7A51-077E-F6F46CD5B75C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A145CE01-74B0-A800-7349-6771071A47E5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4730AD11-783B-7A74-010E-04E958421CCF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F7CDD2F0-0872-1E9A-CD94-B55100C17C33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92BC3396-4E40-7D4F-22B7-C8A0F8F51724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F39179CC-7BC7-C7F5-D83C-10C6B450E20A}"/>
                  </a:ext>
                </a:extLst>
              </p:cNvPr>
              <p:cNvSpPr/>
              <p:nvPr/>
            </p:nvSpPr>
            <p:spPr>
              <a:xfrm rot="5400000">
                <a:off x="-2141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ADFEF78-381D-3B26-450F-6615EF2ECF94}"/>
                  </a:ext>
                </a:extLst>
              </p:cNvPr>
              <p:cNvSpPr/>
              <p:nvPr/>
            </p:nvSpPr>
            <p:spPr>
              <a:xfrm rot="5400000">
                <a:off x="-1633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FCF218E3-B827-4564-0D36-E0FDE2B918EB}"/>
                  </a:ext>
                </a:extLst>
              </p:cNvPr>
              <p:cNvSpPr/>
              <p:nvPr/>
            </p:nvSpPr>
            <p:spPr>
              <a:xfrm rot="5400000">
                <a:off x="-1125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91D0BC9D-A0D8-F81B-478A-A0CECAF4C4D7}"/>
                  </a:ext>
                </a:extLst>
              </p:cNvPr>
              <p:cNvSpPr/>
              <p:nvPr/>
            </p:nvSpPr>
            <p:spPr>
              <a:xfrm rot="5400000">
                <a:off x="-617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8ACE6CAB-1881-8379-A92E-36EA8D05686D}"/>
                  </a:ext>
                </a:extLst>
              </p:cNvPr>
              <p:cNvSpPr/>
              <p:nvPr/>
            </p:nvSpPr>
            <p:spPr>
              <a:xfrm rot="5400000">
                <a:off x="-109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E1298FF5-3432-6FF3-F47A-BEFFD9E5EA14}"/>
                  </a:ext>
                </a:extLst>
              </p:cNvPr>
              <p:cNvSpPr/>
              <p:nvPr/>
            </p:nvSpPr>
            <p:spPr>
              <a:xfrm rot="5400000">
                <a:off x="906672" y="3882778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D6B1D6A7-71CB-937D-584E-920277E3FB47}"/>
                  </a:ext>
                </a:extLst>
              </p:cNvPr>
              <p:cNvSpPr/>
              <p:nvPr/>
            </p:nvSpPr>
            <p:spPr>
              <a:xfrm rot="5400000">
                <a:off x="398672" y="3882778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10CAAA64-6C7A-8B1F-07B5-A0A2A127C5F4}"/>
                  </a:ext>
                </a:extLst>
              </p:cNvPr>
              <p:cNvGrpSpPr/>
              <p:nvPr/>
            </p:nvGrpSpPr>
            <p:grpSpPr>
              <a:xfrm>
                <a:off x="398672" y="3882778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88089049-66D7-07AF-A0B0-4916C4A9A8B1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EFF07263-2598-B210-CE39-75271585CA91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9177D816-F917-A6AA-78D1-7A66CF0872AE}"/>
                  </a:ext>
                </a:extLst>
              </p:cNvPr>
              <p:cNvGrpSpPr/>
              <p:nvPr/>
            </p:nvGrpSpPr>
            <p:grpSpPr>
              <a:xfrm>
                <a:off x="-2141328" y="4348366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0FDDAA2D-85B1-C7EB-9E67-6D4A4AAA79F2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8B2E7A55-D240-31ED-8758-51094D6B92C6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58A9DBF2-84DA-5650-48E7-FEDF3A39D516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39FE4D57-C69E-8B1A-FBF6-5B5CC9DD0F53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E10315DF-B9E3-4F4F-3657-71AB2F57FB87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F068B334-9CB1-08D6-3D80-11A42283EB31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6785E95D-0CCD-D314-791E-3F00F38C7FC9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5C442CFD-C6F0-3DD1-77C0-140F91F2C854}"/>
                  </a:ext>
                </a:extLst>
              </p:cNvPr>
              <p:cNvSpPr/>
              <p:nvPr/>
            </p:nvSpPr>
            <p:spPr>
              <a:xfrm rot="5400000">
                <a:off x="-2141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1EDF6EA8-4CB0-F658-C346-ED1EDEACFF18}"/>
                  </a:ext>
                </a:extLst>
              </p:cNvPr>
              <p:cNvSpPr/>
              <p:nvPr/>
            </p:nvSpPr>
            <p:spPr>
              <a:xfrm rot="5400000">
                <a:off x="-1633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8FEC4B05-B8D7-F463-F4AF-629C8EF52A38}"/>
                  </a:ext>
                </a:extLst>
              </p:cNvPr>
              <p:cNvSpPr/>
              <p:nvPr/>
            </p:nvSpPr>
            <p:spPr>
              <a:xfrm rot="5400000">
                <a:off x="-1125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52BD7EA9-8D25-3E22-92C9-29924BC0999C}"/>
                  </a:ext>
                </a:extLst>
              </p:cNvPr>
              <p:cNvSpPr/>
              <p:nvPr/>
            </p:nvSpPr>
            <p:spPr>
              <a:xfrm rot="5400000">
                <a:off x="-617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E9658A50-4C72-181C-C7E3-AC4087C74AB9}"/>
                  </a:ext>
                </a:extLst>
              </p:cNvPr>
              <p:cNvSpPr/>
              <p:nvPr/>
            </p:nvSpPr>
            <p:spPr>
              <a:xfrm rot="5400000">
                <a:off x="-109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B21E3406-DA14-88BC-5A7E-7A186136DC65}"/>
                  </a:ext>
                </a:extLst>
              </p:cNvPr>
              <p:cNvSpPr/>
              <p:nvPr/>
            </p:nvSpPr>
            <p:spPr>
              <a:xfrm rot="5400000">
                <a:off x="906672" y="434836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91FC1C86-8818-0BF8-5E98-FBEAD824F749}"/>
                  </a:ext>
                </a:extLst>
              </p:cNvPr>
              <p:cNvSpPr/>
              <p:nvPr/>
            </p:nvSpPr>
            <p:spPr>
              <a:xfrm rot="5400000">
                <a:off x="398672" y="434836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A9C7EC10-DBB1-6593-06A9-02A2E8214AB8}"/>
                  </a:ext>
                </a:extLst>
              </p:cNvPr>
              <p:cNvGrpSpPr/>
              <p:nvPr/>
            </p:nvGrpSpPr>
            <p:grpSpPr>
              <a:xfrm>
                <a:off x="398672" y="4348366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C38B575A-4F6A-C6A4-35C8-22CB71FF727A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4FE34DE5-61E8-094A-CAA0-7B2BD3051991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6C15E3AA-07E2-915B-3D80-C796DFDD57B7}"/>
                  </a:ext>
                </a:extLst>
              </p:cNvPr>
              <p:cNvGrpSpPr/>
              <p:nvPr/>
            </p:nvGrpSpPr>
            <p:grpSpPr>
              <a:xfrm>
                <a:off x="-2141328" y="4813955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C263747D-D969-F7AF-5D65-93B7518AE498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A5576B3E-D00B-0E52-1832-B821DC8071B6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EBDDB1DD-EC51-578F-B67E-980F27AB20C6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0538BB6D-5C08-85D3-8E21-CDEA310909ED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25019D49-8E86-07F3-E48C-A62D1A345F3E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EBA86A38-F383-2797-4E1A-D4659C68E544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54DAFE32-D43D-C24E-197E-4819B1CFCA22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0A384F0B-686E-4939-7D03-54CFC7EC6550}"/>
                  </a:ext>
                </a:extLst>
              </p:cNvPr>
              <p:cNvSpPr/>
              <p:nvPr/>
            </p:nvSpPr>
            <p:spPr>
              <a:xfrm rot="5400000">
                <a:off x="-2141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42EE8725-0BB8-0D00-2ACF-F42ECB8AF980}"/>
                  </a:ext>
                </a:extLst>
              </p:cNvPr>
              <p:cNvSpPr/>
              <p:nvPr/>
            </p:nvSpPr>
            <p:spPr>
              <a:xfrm rot="5400000">
                <a:off x="-1633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F0945EF3-2BD3-8A33-D7D7-D9204A7C8734}"/>
                  </a:ext>
                </a:extLst>
              </p:cNvPr>
              <p:cNvSpPr/>
              <p:nvPr/>
            </p:nvSpPr>
            <p:spPr>
              <a:xfrm rot="5400000">
                <a:off x="-1125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B7398CD4-4B24-9F01-8599-EB106F04A346}"/>
                  </a:ext>
                </a:extLst>
              </p:cNvPr>
              <p:cNvSpPr/>
              <p:nvPr/>
            </p:nvSpPr>
            <p:spPr>
              <a:xfrm rot="5400000">
                <a:off x="-617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8BB12110-089F-93B4-5E49-B8EE2D2087EE}"/>
                  </a:ext>
                </a:extLst>
              </p:cNvPr>
              <p:cNvSpPr/>
              <p:nvPr/>
            </p:nvSpPr>
            <p:spPr>
              <a:xfrm rot="5400000">
                <a:off x="-109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B1AB00F5-F28C-AC11-E1F9-6D7E92F8C2D5}"/>
                  </a:ext>
                </a:extLst>
              </p:cNvPr>
              <p:cNvSpPr/>
              <p:nvPr/>
            </p:nvSpPr>
            <p:spPr>
              <a:xfrm rot="5400000">
                <a:off x="906672" y="481395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91648E91-072F-DD2F-59BF-7B2986B1F97E}"/>
                  </a:ext>
                </a:extLst>
              </p:cNvPr>
              <p:cNvSpPr/>
              <p:nvPr/>
            </p:nvSpPr>
            <p:spPr>
              <a:xfrm rot="5400000">
                <a:off x="398672" y="481395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2A8B7F85-6817-A53E-6787-16531C6AFCBD}"/>
                  </a:ext>
                </a:extLst>
              </p:cNvPr>
              <p:cNvGrpSpPr/>
              <p:nvPr/>
            </p:nvGrpSpPr>
            <p:grpSpPr>
              <a:xfrm>
                <a:off x="398672" y="4813955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AD2E48B4-3AC6-4D08-DE96-9E4E2CBE266F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B492A20B-8552-761C-16A6-D70D49F175D3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71" name="Left Brace 270">
                <a:extLst>
                  <a:ext uri="{FF2B5EF4-FFF2-40B4-BE49-F238E27FC236}">
                    <a16:creationId xmlns:a16="http://schemas.microsoft.com/office/drawing/2014/main" id="{8C8CF0D0-C218-FD18-0F80-1530C6E14E16}"/>
                  </a:ext>
                </a:extLst>
              </p:cNvPr>
              <p:cNvSpPr/>
              <p:nvPr/>
            </p:nvSpPr>
            <p:spPr>
              <a:xfrm>
                <a:off x="-2574905" y="3309257"/>
                <a:ext cx="433577" cy="1990192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FC0DF666-852C-767C-7F34-35419626671E}"/>
                  </a:ext>
                </a:extLst>
              </p:cNvPr>
              <p:cNvSpPr txBox="1"/>
              <p:nvPr/>
            </p:nvSpPr>
            <p:spPr>
              <a:xfrm>
                <a:off x="-1856381" y="5772941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5</a:t>
                </a:r>
              </a:p>
            </p:txBody>
          </p:sp>
          <p:sp>
            <p:nvSpPr>
              <p:cNvPr id="274" name="Left Brace 273">
                <a:extLst>
                  <a:ext uri="{FF2B5EF4-FFF2-40B4-BE49-F238E27FC236}">
                    <a16:creationId xmlns:a16="http://schemas.microsoft.com/office/drawing/2014/main" id="{80D93557-31D3-2896-A2A0-AB3031C28825}"/>
                  </a:ext>
                </a:extLst>
              </p:cNvPr>
              <p:cNvSpPr/>
              <p:nvPr/>
            </p:nvSpPr>
            <p:spPr>
              <a:xfrm rot="16200000">
                <a:off x="-1231782" y="4468123"/>
                <a:ext cx="433577" cy="2307401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Left Brace 274">
                <a:extLst>
                  <a:ext uri="{FF2B5EF4-FFF2-40B4-BE49-F238E27FC236}">
                    <a16:creationId xmlns:a16="http://schemas.microsoft.com/office/drawing/2014/main" id="{728939F2-6317-616D-7359-910E879B6B18}"/>
                  </a:ext>
                </a:extLst>
              </p:cNvPr>
              <p:cNvSpPr/>
              <p:nvPr/>
            </p:nvSpPr>
            <p:spPr>
              <a:xfrm rot="16200000">
                <a:off x="562101" y="5134040"/>
                <a:ext cx="433577" cy="975565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B4CD204C-1CBD-E302-D7E3-71A96C918A6F}"/>
                  </a:ext>
                </a:extLst>
              </p:cNvPr>
              <p:cNvSpPr txBox="1"/>
              <p:nvPr/>
            </p:nvSpPr>
            <p:spPr>
              <a:xfrm>
                <a:off x="-36949" y="5772941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2</a:t>
                </a:r>
              </a:p>
            </p:txBody>
          </p:sp>
        </p:grp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962972BC-5AD3-A3EA-23B5-F57B668E1964}"/>
              </a:ext>
            </a:extLst>
          </p:cNvPr>
          <p:cNvGrpSpPr/>
          <p:nvPr/>
        </p:nvGrpSpPr>
        <p:grpSpPr>
          <a:xfrm>
            <a:off x="1608780" y="197324"/>
            <a:ext cx="7394737" cy="2932070"/>
            <a:chOff x="4022034" y="-194862"/>
            <a:chExt cx="4855967" cy="1578215"/>
          </a:xfrm>
        </p:grpSpPr>
        <p:sp>
          <p:nvSpPr>
            <p:cNvPr id="281" name="Speech Bubble: Rectangle with Corners Rounded 280">
              <a:extLst>
                <a:ext uri="{FF2B5EF4-FFF2-40B4-BE49-F238E27FC236}">
                  <a16:creationId xmlns:a16="http://schemas.microsoft.com/office/drawing/2014/main" id="{78463C9B-E2BE-988E-1872-E5E9554D60A0}"/>
                </a:ext>
              </a:extLst>
            </p:cNvPr>
            <p:cNvSpPr/>
            <p:nvPr/>
          </p:nvSpPr>
          <p:spPr>
            <a:xfrm>
              <a:off x="4022034" y="-194862"/>
              <a:ext cx="4855967" cy="1578215"/>
            </a:xfrm>
            <a:prstGeom prst="wedgeRoundRectCallout">
              <a:avLst>
                <a:gd name="adj1" fmla="val -60357"/>
                <a:gd name="adj2" fmla="val 160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E25392C7-217E-9095-4D3C-265F685A2CD3}"/>
                </a:ext>
              </a:extLst>
            </p:cNvPr>
            <p:cNvSpPr txBox="1"/>
            <p:nvPr/>
          </p:nvSpPr>
          <p:spPr>
            <a:xfrm>
              <a:off x="4099524" y="-130667"/>
              <a:ext cx="4778477" cy="1209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Or, I can partition </a:t>
              </a:r>
              <a:r>
                <a:rPr lang="en-US" sz="2800" b="1" dirty="0"/>
                <a:t>7</a:t>
              </a:r>
              <a:r>
                <a:rPr lang="en-US" sz="2800" dirty="0"/>
                <a:t> into </a:t>
              </a:r>
              <a:r>
                <a:rPr lang="en-US" sz="2800" b="1" dirty="0"/>
                <a:t>4</a:t>
              </a:r>
              <a:r>
                <a:rPr lang="en-US" sz="2800" dirty="0"/>
                <a:t> and </a:t>
              </a:r>
              <a:r>
                <a:rPr lang="en-US" sz="2800" b="1" dirty="0"/>
                <a:t>3</a:t>
              </a:r>
              <a:r>
                <a:rPr lang="en-US" sz="2800" dirty="0"/>
                <a:t>. </a:t>
              </a:r>
            </a:p>
            <a:p>
              <a:pPr algn="ctr">
                <a:buNone/>
              </a:pPr>
              <a:endParaRPr lang="en-US" sz="2800" dirty="0"/>
            </a:p>
            <a:p>
              <a:pPr algn="ctr">
                <a:buNone/>
              </a:pPr>
              <a:r>
                <a:rPr lang="en-US" sz="2800" dirty="0"/>
                <a:t>4 x 7   =     (4 x 4)   +   (4 x 3)</a:t>
              </a:r>
            </a:p>
            <a:p>
              <a:pPr algn="ctr">
                <a:buNone/>
              </a:pPr>
              <a:endParaRPr lang="en-US" sz="2800" dirty="0"/>
            </a:p>
            <a:p>
              <a:pPr marL="457200" indent="-457200" algn="ctr">
                <a:buAutoNum type="arabicPlain" startAt="28"/>
              </a:pPr>
              <a:r>
                <a:rPr lang="en-US" sz="2800" dirty="0"/>
                <a:t>  =           16       +        12</a:t>
              </a:r>
            </a:p>
          </p:txBody>
        </p:sp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D04BCD1D-56AF-5DB8-9629-FD2ADE939746}"/>
              </a:ext>
            </a:extLst>
          </p:cNvPr>
          <p:cNvGrpSpPr/>
          <p:nvPr/>
        </p:nvGrpSpPr>
        <p:grpSpPr>
          <a:xfrm>
            <a:off x="1621975" y="3416952"/>
            <a:ext cx="5800551" cy="3233125"/>
            <a:chOff x="-3815798" y="3309257"/>
            <a:chExt cx="5800551" cy="3233125"/>
          </a:xfrm>
        </p:grpSpPr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3830D4B3-EF66-CA5B-794E-5BA36E4DA00D}"/>
                </a:ext>
              </a:extLst>
            </p:cNvPr>
            <p:cNvSpPr txBox="1"/>
            <p:nvPr/>
          </p:nvSpPr>
          <p:spPr>
            <a:xfrm>
              <a:off x="-3815798" y="3910851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4</a:t>
              </a:r>
            </a:p>
          </p:txBody>
        </p: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671CBD49-5F76-B52A-DE94-63990BFAEB22}"/>
                </a:ext>
              </a:extLst>
            </p:cNvPr>
            <p:cNvGrpSpPr/>
            <p:nvPr/>
          </p:nvGrpSpPr>
          <p:grpSpPr>
            <a:xfrm>
              <a:off x="-2574905" y="3309257"/>
              <a:ext cx="4559658" cy="3233125"/>
              <a:chOff x="-2574905" y="3309257"/>
              <a:chExt cx="4559658" cy="3233125"/>
            </a:xfrm>
          </p:grpSpPr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C9AFE011-A3AE-0F84-880D-E95A2A0AF0D8}"/>
                  </a:ext>
                </a:extLst>
              </p:cNvPr>
              <p:cNvGrpSpPr/>
              <p:nvPr/>
            </p:nvGrpSpPr>
            <p:grpSpPr>
              <a:xfrm>
                <a:off x="-2141328" y="34171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7BF91CE8-0B27-5DE3-409A-6281CABD9BC0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E2F7FE21-DA20-0086-73D0-F56115C78320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6F2D88B2-E9D8-CA0A-AE0D-9F466A9275BD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31A6D416-7FA3-5833-08DD-EB95B3817D05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B0968F79-847E-4657-4044-FB4BDB7DE8DE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8BFDFF26-40CA-A798-27D4-E9AAF0EF3FD8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6EF3BE3D-17EF-C37E-988D-69243FF1CBE9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0E221411-3116-A1C6-AC29-11409A6C2AF2}"/>
                  </a:ext>
                </a:extLst>
              </p:cNvPr>
              <p:cNvSpPr/>
              <p:nvPr/>
            </p:nvSpPr>
            <p:spPr>
              <a:xfrm rot="5400000">
                <a:off x="-2141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D0FBBEA-AFB4-345F-B67D-35FDD43E1733}"/>
                  </a:ext>
                </a:extLst>
              </p:cNvPr>
              <p:cNvSpPr/>
              <p:nvPr/>
            </p:nvSpPr>
            <p:spPr>
              <a:xfrm rot="5400000">
                <a:off x="-1633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EF9F95F-9BEB-E792-49B9-A0DAAA2131A8}"/>
                  </a:ext>
                </a:extLst>
              </p:cNvPr>
              <p:cNvSpPr/>
              <p:nvPr/>
            </p:nvSpPr>
            <p:spPr>
              <a:xfrm rot="5400000">
                <a:off x="-1125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4DD73187-F14D-7B1B-5E3D-9FC5F5A0E2B3}"/>
                  </a:ext>
                </a:extLst>
              </p:cNvPr>
              <p:cNvSpPr/>
              <p:nvPr/>
            </p:nvSpPr>
            <p:spPr>
              <a:xfrm rot="5400000">
                <a:off x="-617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57DF886-0361-E241-95B8-E1262DE2FBC7}"/>
                  </a:ext>
                </a:extLst>
              </p:cNvPr>
              <p:cNvSpPr/>
              <p:nvPr/>
            </p:nvSpPr>
            <p:spPr>
              <a:xfrm rot="5400000">
                <a:off x="-109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CEE9A313-68B0-36A1-3DF1-74BACFDD244A}"/>
                  </a:ext>
                </a:extLst>
              </p:cNvPr>
              <p:cNvSpPr/>
              <p:nvPr/>
            </p:nvSpPr>
            <p:spPr>
              <a:xfrm rot="5400000">
                <a:off x="906672" y="341719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8BB8CFFF-5871-A256-DD85-5F44433C0F27}"/>
                  </a:ext>
                </a:extLst>
              </p:cNvPr>
              <p:cNvSpPr/>
              <p:nvPr/>
            </p:nvSpPr>
            <p:spPr>
              <a:xfrm rot="5400000">
                <a:off x="398672" y="341719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D06431CE-1A93-2E87-D835-D1930C075A23}"/>
                  </a:ext>
                </a:extLst>
              </p:cNvPr>
              <p:cNvGrpSpPr/>
              <p:nvPr/>
            </p:nvGrpSpPr>
            <p:grpSpPr>
              <a:xfrm>
                <a:off x="398672" y="3417190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BFA5206D-E4F6-777E-F062-214DAF807AB7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649A46BB-DEE7-2A6D-AFF8-B30D69ADE951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7ECB7DF1-95FC-859F-1321-05BA1DE7EEFC}"/>
                  </a:ext>
                </a:extLst>
              </p:cNvPr>
              <p:cNvGrpSpPr/>
              <p:nvPr/>
            </p:nvGrpSpPr>
            <p:grpSpPr>
              <a:xfrm>
                <a:off x="-2141328" y="3882778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0268BA3B-962B-15F5-B288-092461F96540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0044E398-A0E8-BFB8-643A-AADB852CFFCD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937AE1CA-A2C4-4C78-EA4E-1FA84F24CDC8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2B7E9FEA-F44A-B1DD-7A33-F73865BBB8C9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783C99FB-2E34-2263-AB14-96424BE04527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1B85EBF8-8160-7203-8380-79BB6A031D9B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4BFF8108-2D2B-F07C-3FB5-3A9A23BDA245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62D0883E-AE7D-A7ED-93FA-94F15899E1FF}"/>
                  </a:ext>
                </a:extLst>
              </p:cNvPr>
              <p:cNvSpPr/>
              <p:nvPr/>
            </p:nvSpPr>
            <p:spPr>
              <a:xfrm rot="5400000">
                <a:off x="-2141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20A50C31-E2F8-44ED-8C61-C754C6EC0AFC}"/>
                  </a:ext>
                </a:extLst>
              </p:cNvPr>
              <p:cNvSpPr/>
              <p:nvPr/>
            </p:nvSpPr>
            <p:spPr>
              <a:xfrm rot="5400000">
                <a:off x="-1633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42924ACA-33F3-509A-EEF4-08CF463BD753}"/>
                  </a:ext>
                </a:extLst>
              </p:cNvPr>
              <p:cNvSpPr/>
              <p:nvPr/>
            </p:nvSpPr>
            <p:spPr>
              <a:xfrm rot="5400000">
                <a:off x="-1125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C3A66244-7469-4527-D459-15D17E0DEE74}"/>
                  </a:ext>
                </a:extLst>
              </p:cNvPr>
              <p:cNvSpPr/>
              <p:nvPr/>
            </p:nvSpPr>
            <p:spPr>
              <a:xfrm rot="5400000">
                <a:off x="-617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43B3538E-7A58-5529-6D39-02CB462E9984}"/>
                  </a:ext>
                </a:extLst>
              </p:cNvPr>
              <p:cNvSpPr/>
              <p:nvPr/>
            </p:nvSpPr>
            <p:spPr>
              <a:xfrm rot="5400000">
                <a:off x="-109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C0DC7E86-0CEE-6637-E9C3-090E12B2BAC9}"/>
                  </a:ext>
                </a:extLst>
              </p:cNvPr>
              <p:cNvSpPr/>
              <p:nvPr/>
            </p:nvSpPr>
            <p:spPr>
              <a:xfrm rot="5400000">
                <a:off x="906672" y="3882778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D642667-50D9-C290-D8EB-714267FE14AC}"/>
                  </a:ext>
                </a:extLst>
              </p:cNvPr>
              <p:cNvSpPr/>
              <p:nvPr/>
            </p:nvSpPr>
            <p:spPr>
              <a:xfrm rot="5400000">
                <a:off x="398672" y="3882778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4202DFB1-91A4-CCE6-C35D-6B61565074C4}"/>
                  </a:ext>
                </a:extLst>
              </p:cNvPr>
              <p:cNvGrpSpPr/>
              <p:nvPr/>
            </p:nvGrpSpPr>
            <p:grpSpPr>
              <a:xfrm>
                <a:off x="398672" y="3882778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60EC1491-6824-3860-7E4D-633272A9A504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E77A7D58-5BF9-CE34-B167-D5911844DD90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61808552-CB76-156C-C5B5-5D4F247D551A}"/>
                  </a:ext>
                </a:extLst>
              </p:cNvPr>
              <p:cNvGrpSpPr/>
              <p:nvPr/>
            </p:nvGrpSpPr>
            <p:grpSpPr>
              <a:xfrm>
                <a:off x="-2141328" y="4348366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1BAFA110-3E4C-2AF6-0243-99274A2ADD09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DE313B8F-9E26-DCB2-F3B2-65F9B54670EA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3D35F90F-4CBD-B022-7374-20C221EA808A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65B5EE6E-C11A-A580-D832-BF185DCEB1EC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BBBF9073-9704-82F5-609F-3FC3559839E1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7ACE9316-3533-3D05-FD51-4C19EF05225D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A0244D2E-F0AF-B73D-534D-833C8C7FD357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1DEFE20E-4BAD-9D1F-D518-E99B322FEB31}"/>
                  </a:ext>
                </a:extLst>
              </p:cNvPr>
              <p:cNvSpPr/>
              <p:nvPr/>
            </p:nvSpPr>
            <p:spPr>
              <a:xfrm rot="5400000">
                <a:off x="-2141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7EDC7928-80AE-2E74-F550-1D502D997675}"/>
                  </a:ext>
                </a:extLst>
              </p:cNvPr>
              <p:cNvSpPr/>
              <p:nvPr/>
            </p:nvSpPr>
            <p:spPr>
              <a:xfrm rot="5400000">
                <a:off x="-1633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0C6E2E9F-3CF9-D698-B963-2CF3112415D1}"/>
                  </a:ext>
                </a:extLst>
              </p:cNvPr>
              <p:cNvSpPr/>
              <p:nvPr/>
            </p:nvSpPr>
            <p:spPr>
              <a:xfrm rot="5400000">
                <a:off x="-1125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AE46720C-6F5F-9ECE-10A6-2C8630382AA1}"/>
                  </a:ext>
                </a:extLst>
              </p:cNvPr>
              <p:cNvSpPr/>
              <p:nvPr/>
            </p:nvSpPr>
            <p:spPr>
              <a:xfrm rot="5400000">
                <a:off x="-617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5C0CC4C0-7961-3F05-3ED1-1062B0938401}"/>
                  </a:ext>
                </a:extLst>
              </p:cNvPr>
              <p:cNvSpPr/>
              <p:nvPr/>
            </p:nvSpPr>
            <p:spPr>
              <a:xfrm rot="5400000">
                <a:off x="-109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5E7F0274-AC26-2F90-126A-B32A5D1F6144}"/>
                  </a:ext>
                </a:extLst>
              </p:cNvPr>
              <p:cNvSpPr/>
              <p:nvPr/>
            </p:nvSpPr>
            <p:spPr>
              <a:xfrm rot="5400000">
                <a:off x="906672" y="434836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7733EC49-FD9A-69CA-B792-3F3CDF3F22CD}"/>
                  </a:ext>
                </a:extLst>
              </p:cNvPr>
              <p:cNvSpPr/>
              <p:nvPr/>
            </p:nvSpPr>
            <p:spPr>
              <a:xfrm rot="5400000">
                <a:off x="398672" y="434836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48B3CB07-ADCD-B03D-C4F4-E03C28AFF987}"/>
                  </a:ext>
                </a:extLst>
              </p:cNvPr>
              <p:cNvGrpSpPr/>
              <p:nvPr/>
            </p:nvGrpSpPr>
            <p:grpSpPr>
              <a:xfrm>
                <a:off x="398672" y="4348366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7174F9EC-E2FB-A817-8FCA-C476CE55D042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2" name="Oval 421">
                  <a:extLst>
                    <a:ext uri="{FF2B5EF4-FFF2-40B4-BE49-F238E27FC236}">
                      <a16:creationId xmlns:a16="http://schemas.microsoft.com/office/drawing/2014/main" id="{8EC96A90-0AC9-C749-2E21-DA26829BC328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2D3DBF38-BD31-C33C-3786-A1EAB59997A2}"/>
                  </a:ext>
                </a:extLst>
              </p:cNvPr>
              <p:cNvGrpSpPr/>
              <p:nvPr/>
            </p:nvGrpSpPr>
            <p:grpSpPr>
              <a:xfrm>
                <a:off x="-2141328" y="4813955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5637F83C-9466-695C-C201-50027234C5BD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B4DEB8FF-158C-6E63-1A76-B4337214F5DC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6" name="Oval 415">
                  <a:extLst>
                    <a:ext uri="{FF2B5EF4-FFF2-40B4-BE49-F238E27FC236}">
                      <a16:creationId xmlns:a16="http://schemas.microsoft.com/office/drawing/2014/main" id="{510348EF-3EF9-DE77-A442-D4DD2188FE20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E953F386-B65F-4D95-5300-1F038A10E95A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821C71E5-B946-1A47-A9F5-140717911E6D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452253F4-D873-AD06-A612-2C28F817A4E4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740AB4EA-FCB6-957D-7AD3-63A550F530E7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C2E26A4-95A5-A181-2464-D1DC86F4AA11}"/>
                  </a:ext>
                </a:extLst>
              </p:cNvPr>
              <p:cNvSpPr/>
              <p:nvPr/>
            </p:nvSpPr>
            <p:spPr>
              <a:xfrm rot="5400000">
                <a:off x="-2141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A3CFEEAD-1F63-0E39-306C-EB07F08F4116}"/>
                  </a:ext>
                </a:extLst>
              </p:cNvPr>
              <p:cNvSpPr/>
              <p:nvPr/>
            </p:nvSpPr>
            <p:spPr>
              <a:xfrm rot="5400000">
                <a:off x="-1633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BE2C740F-5E1C-2271-364C-2775EEC67783}"/>
                  </a:ext>
                </a:extLst>
              </p:cNvPr>
              <p:cNvSpPr/>
              <p:nvPr/>
            </p:nvSpPr>
            <p:spPr>
              <a:xfrm rot="5400000">
                <a:off x="-1125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00E3DFFA-D1B6-56EA-8E63-682A47DD1EF9}"/>
                  </a:ext>
                </a:extLst>
              </p:cNvPr>
              <p:cNvSpPr/>
              <p:nvPr/>
            </p:nvSpPr>
            <p:spPr>
              <a:xfrm rot="5400000">
                <a:off x="-617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B0769A07-85D6-6E5B-3CD7-6DBF49B87505}"/>
                  </a:ext>
                </a:extLst>
              </p:cNvPr>
              <p:cNvSpPr/>
              <p:nvPr/>
            </p:nvSpPr>
            <p:spPr>
              <a:xfrm rot="5400000">
                <a:off x="-109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6325A906-9546-47A9-4C70-971E282A1057}"/>
                  </a:ext>
                </a:extLst>
              </p:cNvPr>
              <p:cNvSpPr/>
              <p:nvPr/>
            </p:nvSpPr>
            <p:spPr>
              <a:xfrm rot="5400000">
                <a:off x="906672" y="481395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4E93D110-2B7F-0A1D-322F-1215DE47A1F7}"/>
                  </a:ext>
                </a:extLst>
              </p:cNvPr>
              <p:cNvSpPr/>
              <p:nvPr/>
            </p:nvSpPr>
            <p:spPr>
              <a:xfrm rot="5400000">
                <a:off x="398672" y="481395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C6E90C54-788C-2D0E-3C03-17B6E75726C8}"/>
                  </a:ext>
                </a:extLst>
              </p:cNvPr>
              <p:cNvGrpSpPr/>
              <p:nvPr/>
            </p:nvGrpSpPr>
            <p:grpSpPr>
              <a:xfrm>
                <a:off x="398672" y="4813955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EC196570-292B-3348-E2BF-F24DD1FE039F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D8B6585D-9B4F-D7DC-A120-1ACEF1DCD104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07" name="Left Brace 406">
                <a:extLst>
                  <a:ext uri="{FF2B5EF4-FFF2-40B4-BE49-F238E27FC236}">
                    <a16:creationId xmlns:a16="http://schemas.microsoft.com/office/drawing/2014/main" id="{E5E0D7C1-20E1-F423-6A83-E4FF4737221C}"/>
                  </a:ext>
                </a:extLst>
              </p:cNvPr>
              <p:cNvSpPr/>
              <p:nvPr/>
            </p:nvSpPr>
            <p:spPr>
              <a:xfrm>
                <a:off x="-2574905" y="3309257"/>
                <a:ext cx="433577" cy="1990192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8" name="TextBox 407">
                <a:extLst>
                  <a:ext uri="{FF2B5EF4-FFF2-40B4-BE49-F238E27FC236}">
                    <a16:creationId xmlns:a16="http://schemas.microsoft.com/office/drawing/2014/main" id="{1C670C4C-C850-393A-5B11-A64856575FB1}"/>
                  </a:ext>
                </a:extLst>
              </p:cNvPr>
              <p:cNvSpPr txBox="1"/>
              <p:nvPr/>
            </p:nvSpPr>
            <p:spPr>
              <a:xfrm>
                <a:off x="-1544319" y="5772941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6</a:t>
                </a:r>
              </a:p>
            </p:txBody>
          </p:sp>
          <p:sp>
            <p:nvSpPr>
              <p:cNvPr id="409" name="Left Brace 408">
                <a:extLst>
                  <a:ext uri="{FF2B5EF4-FFF2-40B4-BE49-F238E27FC236}">
                    <a16:creationId xmlns:a16="http://schemas.microsoft.com/office/drawing/2014/main" id="{CD0C1D63-D9ED-A5A4-596D-302C7570A4BD}"/>
                  </a:ext>
                </a:extLst>
              </p:cNvPr>
              <p:cNvSpPr/>
              <p:nvPr/>
            </p:nvSpPr>
            <p:spPr>
              <a:xfrm rot="16200000">
                <a:off x="-921800" y="4158140"/>
                <a:ext cx="433577" cy="2927365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0" name="Left Brace 409">
                <a:extLst>
                  <a:ext uri="{FF2B5EF4-FFF2-40B4-BE49-F238E27FC236}">
                    <a16:creationId xmlns:a16="http://schemas.microsoft.com/office/drawing/2014/main" id="{A8225070-36FE-DF84-5041-AC7C1E38018D}"/>
                  </a:ext>
                </a:extLst>
              </p:cNvPr>
              <p:cNvSpPr/>
              <p:nvPr/>
            </p:nvSpPr>
            <p:spPr>
              <a:xfrm rot="16200000">
                <a:off x="869884" y="5441822"/>
                <a:ext cx="433577" cy="359999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1" name="TextBox 410">
                <a:extLst>
                  <a:ext uri="{FF2B5EF4-FFF2-40B4-BE49-F238E27FC236}">
                    <a16:creationId xmlns:a16="http://schemas.microsoft.com/office/drawing/2014/main" id="{DAD74F42-D430-71D5-3F7D-ECD708C76205}"/>
                  </a:ext>
                </a:extLst>
              </p:cNvPr>
              <p:cNvSpPr txBox="1"/>
              <p:nvPr/>
            </p:nvSpPr>
            <p:spPr>
              <a:xfrm>
                <a:off x="301980" y="5768466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1</a:t>
                </a:r>
              </a:p>
            </p:txBody>
          </p:sp>
        </p:grp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9C87B95B-BAE9-9118-358B-EA7646F230F9}"/>
              </a:ext>
            </a:extLst>
          </p:cNvPr>
          <p:cNvGrpSpPr/>
          <p:nvPr/>
        </p:nvGrpSpPr>
        <p:grpSpPr>
          <a:xfrm>
            <a:off x="1633655" y="197519"/>
            <a:ext cx="7394737" cy="2932070"/>
            <a:chOff x="4022034" y="-194862"/>
            <a:chExt cx="4855967" cy="1578215"/>
          </a:xfrm>
        </p:grpSpPr>
        <p:sp>
          <p:nvSpPr>
            <p:cNvPr id="449" name="Speech Bubble: Rectangle with Corners Rounded 448">
              <a:extLst>
                <a:ext uri="{FF2B5EF4-FFF2-40B4-BE49-F238E27FC236}">
                  <a16:creationId xmlns:a16="http://schemas.microsoft.com/office/drawing/2014/main" id="{3D45AF40-F075-5832-34BE-35D7433FD1A6}"/>
                </a:ext>
              </a:extLst>
            </p:cNvPr>
            <p:cNvSpPr/>
            <p:nvPr/>
          </p:nvSpPr>
          <p:spPr>
            <a:xfrm>
              <a:off x="4022034" y="-194862"/>
              <a:ext cx="4855967" cy="1578215"/>
            </a:xfrm>
            <a:prstGeom prst="wedgeRoundRectCallout">
              <a:avLst>
                <a:gd name="adj1" fmla="val -60357"/>
                <a:gd name="adj2" fmla="val 160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6501624A-0699-782E-3185-BBF793069676}"/>
                </a:ext>
              </a:extLst>
            </p:cNvPr>
            <p:cNvSpPr txBox="1"/>
            <p:nvPr/>
          </p:nvSpPr>
          <p:spPr>
            <a:xfrm>
              <a:off x="4099524" y="-130667"/>
              <a:ext cx="4778477" cy="1209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Or, I can partition </a:t>
              </a:r>
              <a:r>
                <a:rPr lang="en-US" sz="2800" b="1" dirty="0"/>
                <a:t>7</a:t>
              </a:r>
              <a:r>
                <a:rPr lang="en-US" sz="2800" dirty="0"/>
                <a:t> into </a:t>
              </a:r>
              <a:r>
                <a:rPr lang="en-US" sz="2800" b="1" dirty="0"/>
                <a:t>6</a:t>
              </a:r>
              <a:r>
                <a:rPr lang="en-US" sz="2800" dirty="0"/>
                <a:t> and </a:t>
              </a:r>
              <a:r>
                <a:rPr lang="en-US" sz="2800" b="1" dirty="0"/>
                <a:t>1</a:t>
              </a:r>
              <a:r>
                <a:rPr lang="en-US" sz="2800" dirty="0"/>
                <a:t>. </a:t>
              </a:r>
            </a:p>
            <a:p>
              <a:pPr algn="ctr">
                <a:buNone/>
              </a:pPr>
              <a:endParaRPr lang="en-US" sz="2800" dirty="0"/>
            </a:p>
            <a:p>
              <a:pPr algn="ctr">
                <a:buNone/>
              </a:pPr>
              <a:r>
                <a:rPr lang="en-US" sz="2800" dirty="0"/>
                <a:t>4 x 7   =     (4 x 6)   +   (4 x 1)</a:t>
              </a:r>
            </a:p>
            <a:p>
              <a:pPr algn="ctr">
                <a:buNone/>
              </a:pPr>
              <a:endParaRPr lang="en-US" sz="2800" dirty="0"/>
            </a:p>
            <a:p>
              <a:pPr marL="457200" indent="-457200" algn="ctr">
                <a:buAutoNum type="arabicPlain" startAt="28"/>
              </a:pPr>
              <a:r>
                <a:rPr lang="en-US" sz="2800" dirty="0"/>
                <a:t>  =           24      +        4</a:t>
              </a:r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23410B1E-7444-4233-D8FC-20520F5CC1BD}"/>
              </a:ext>
            </a:extLst>
          </p:cNvPr>
          <p:cNvGrpSpPr/>
          <p:nvPr/>
        </p:nvGrpSpPr>
        <p:grpSpPr>
          <a:xfrm>
            <a:off x="1635440" y="3415299"/>
            <a:ext cx="5276565" cy="3233125"/>
            <a:chOff x="-3815798" y="3309257"/>
            <a:chExt cx="5276565" cy="3233125"/>
          </a:xfrm>
        </p:grpSpPr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EA142EE4-5030-F133-FFCC-2A69FDC19891}"/>
                </a:ext>
              </a:extLst>
            </p:cNvPr>
            <p:cNvSpPr txBox="1"/>
            <p:nvPr/>
          </p:nvSpPr>
          <p:spPr>
            <a:xfrm>
              <a:off x="-3815798" y="3910851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4</a:t>
              </a:r>
            </a:p>
          </p:txBody>
        </p: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D644F3CA-37C6-99AF-327D-C115EA67B6D1}"/>
                </a:ext>
              </a:extLst>
            </p:cNvPr>
            <p:cNvGrpSpPr/>
            <p:nvPr/>
          </p:nvGrpSpPr>
          <p:grpSpPr>
            <a:xfrm>
              <a:off x="-2574905" y="3309257"/>
              <a:ext cx="4035672" cy="3233125"/>
              <a:chOff x="-2574905" y="3309257"/>
              <a:chExt cx="4035672" cy="3233125"/>
            </a:xfrm>
          </p:grpSpPr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3256EE45-8669-2D44-D5C1-34A4787AF304}"/>
                  </a:ext>
                </a:extLst>
              </p:cNvPr>
              <p:cNvGrpSpPr/>
              <p:nvPr/>
            </p:nvGrpSpPr>
            <p:grpSpPr>
              <a:xfrm>
                <a:off x="-2141328" y="34171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524" name="Oval 523">
                  <a:extLst>
                    <a:ext uri="{FF2B5EF4-FFF2-40B4-BE49-F238E27FC236}">
                      <a16:creationId xmlns:a16="http://schemas.microsoft.com/office/drawing/2014/main" id="{777C4732-0A73-3E4F-48D1-7FE00E791A0C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5" name="Oval 524">
                  <a:extLst>
                    <a:ext uri="{FF2B5EF4-FFF2-40B4-BE49-F238E27FC236}">
                      <a16:creationId xmlns:a16="http://schemas.microsoft.com/office/drawing/2014/main" id="{DD05EA35-0617-4A74-06D6-3E1239B5D28D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6" name="Oval 525">
                  <a:extLst>
                    <a:ext uri="{FF2B5EF4-FFF2-40B4-BE49-F238E27FC236}">
                      <a16:creationId xmlns:a16="http://schemas.microsoft.com/office/drawing/2014/main" id="{C2912FE3-336E-FD16-31F9-5BAA0D7D9BB8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7" name="Oval 526">
                  <a:extLst>
                    <a:ext uri="{FF2B5EF4-FFF2-40B4-BE49-F238E27FC236}">
                      <a16:creationId xmlns:a16="http://schemas.microsoft.com/office/drawing/2014/main" id="{DD7E04BA-4954-59F0-0CAC-EFDFDAF418CD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3978C1A6-B8C9-B54E-7FF2-D97244C161F7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FF0018D1-BFB9-5507-C1E1-813F81CA9F9B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0" name="Oval 529">
                  <a:extLst>
                    <a:ext uri="{FF2B5EF4-FFF2-40B4-BE49-F238E27FC236}">
                      <a16:creationId xmlns:a16="http://schemas.microsoft.com/office/drawing/2014/main" id="{8B2184E6-F0E4-C506-CC94-14870B368488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8AC981BF-D0BE-D25A-87F3-F6F6028E0E41}"/>
                  </a:ext>
                </a:extLst>
              </p:cNvPr>
              <p:cNvSpPr/>
              <p:nvPr/>
            </p:nvSpPr>
            <p:spPr>
              <a:xfrm rot="5400000">
                <a:off x="-2141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D2B9A9C4-5068-3876-57DD-780B46076EC2}"/>
                  </a:ext>
                </a:extLst>
              </p:cNvPr>
              <p:cNvSpPr/>
              <p:nvPr/>
            </p:nvSpPr>
            <p:spPr>
              <a:xfrm rot="5400000">
                <a:off x="-1633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CA89F39D-6720-8673-4149-771BBD0B4D8B}"/>
                  </a:ext>
                </a:extLst>
              </p:cNvPr>
              <p:cNvSpPr/>
              <p:nvPr/>
            </p:nvSpPr>
            <p:spPr>
              <a:xfrm rot="5400000">
                <a:off x="-1125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DF533B71-AB0B-1F60-389E-EF0E5A2630D6}"/>
                  </a:ext>
                </a:extLst>
              </p:cNvPr>
              <p:cNvSpPr/>
              <p:nvPr/>
            </p:nvSpPr>
            <p:spPr>
              <a:xfrm rot="5400000">
                <a:off x="-617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CBA0AAD7-2259-6719-5944-1E90FE0DCCAF}"/>
                  </a:ext>
                </a:extLst>
              </p:cNvPr>
              <p:cNvSpPr/>
              <p:nvPr/>
            </p:nvSpPr>
            <p:spPr>
              <a:xfrm rot="5400000">
                <a:off x="-109328" y="341719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AA967B65-119D-2342-CFAC-69EB3BCB5711}"/>
                  </a:ext>
                </a:extLst>
              </p:cNvPr>
              <p:cNvSpPr/>
              <p:nvPr/>
            </p:nvSpPr>
            <p:spPr>
              <a:xfrm rot="5400000">
                <a:off x="906672" y="341719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9D068497-A226-9E5B-FC29-A43A175A03DE}"/>
                  </a:ext>
                </a:extLst>
              </p:cNvPr>
              <p:cNvSpPr/>
              <p:nvPr/>
            </p:nvSpPr>
            <p:spPr>
              <a:xfrm rot="5400000">
                <a:off x="398672" y="341719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52003810-4308-DF99-716F-92181E0ACC8C}"/>
                  </a:ext>
                </a:extLst>
              </p:cNvPr>
              <p:cNvGrpSpPr/>
              <p:nvPr/>
            </p:nvGrpSpPr>
            <p:grpSpPr>
              <a:xfrm>
                <a:off x="398672" y="3417190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191A93BD-1407-C96D-40D9-0EA750CCE830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3" name="Oval 522">
                  <a:extLst>
                    <a:ext uri="{FF2B5EF4-FFF2-40B4-BE49-F238E27FC236}">
                      <a16:creationId xmlns:a16="http://schemas.microsoft.com/office/drawing/2014/main" id="{F6D105CC-F8EA-FA80-23A9-3620AFDA82AC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D9D8DF1F-C113-D5BB-4BBC-EAC127E3D00C}"/>
                  </a:ext>
                </a:extLst>
              </p:cNvPr>
              <p:cNvGrpSpPr/>
              <p:nvPr/>
            </p:nvGrpSpPr>
            <p:grpSpPr>
              <a:xfrm>
                <a:off x="-2141328" y="3882778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515" name="Oval 514">
                  <a:extLst>
                    <a:ext uri="{FF2B5EF4-FFF2-40B4-BE49-F238E27FC236}">
                      <a16:creationId xmlns:a16="http://schemas.microsoft.com/office/drawing/2014/main" id="{1C7C2F05-741D-1C4F-0BBC-215F6ECDAE1C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55D379C8-80F8-CAE9-0856-07F6EE4B5D16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7A9290E9-264B-929A-08F4-51D4579A5EE4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420EB1AD-08FD-45BC-EB63-F8884A70A3F9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9" name="Oval 518">
                  <a:extLst>
                    <a:ext uri="{FF2B5EF4-FFF2-40B4-BE49-F238E27FC236}">
                      <a16:creationId xmlns:a16="http://schemas.microsoft.com/office/drawing/2014/main" id="{4E1E5FD2-36F0-1CC3-BAE2-73C791E927F6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0" name="Oval 519">
                  <a:extLst>
                    <a:ext uri="{FF2B5EF4-FFF2-40B4-BE49-F238E27FC236}">
                      <a16:creationId xmlns:a16="http://schemas.microsoft.com/office/drawing/2014/main" id="{5BBD86ED-1D8D-1CF5-6D7F-7E8C0609E6EB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1" name="Oval 520">
                  <a:extLst>
                    <a:ext uri="{FF2B5EF4-FFF2-40B4-BE49-F238E27FC236}">
                      <a16:creationId xmlns:a16="http://schemas.microsoft.com/office/drawing/2014/main" id="{B61CA9F9-2C8C-B4C6-8114-BDF0779D31A2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9FE27B39-A5B6-2EB3-7058-F6D9A4083619}"/>
                  </a:ext>
                </a:extLst>
              </p:cNvPr>
              <p:cNvSpPr/>
              <p:nvPr/>
            </p:nvSpPr>
            <p:spPr>
              <a:xfrm rot="5400000">
                <a:off x="-2141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14911E38-9AFA-22C2-55F2-68653439D145}"/>
                  </a:ext>
                </a:extLst>
              </p:cNvPr>
              <p:cNvSpPr/>
              <p:nvPr/>
            </p:nvSpPr>
            <p:spPr>
              <a:xfrm rot="5400000">
                <a:off x="-1633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BF3A8912-DC57-D01B-76C9-75C968CEFE81}"/>
                  </a:ext>
                </a:extLst>
              </p:cNvPr>
              <p:cNvSpPr/>
              <p:nvPr/>
            </p:nvSpPr>
            <p:spPr>
              <a:xfrm rot="5400000">
                <a:off x="-1125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99B76AA8-642B-9FE4-15F5-CA58D3B2628B}"/>
                  </a:ext>
                </a:extLst>
              </p:cNvPr>
              <p:cNvSpPr/>
              <p:nvPr/>
            </p:nvSpPr>
            <p:spPr>
              <a:xfrm rot="5400000">
                <a:off x="-617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7ED1D6B1-BB29-7377-7FC6-5FB8A4002D25}"/>
                  </a:ext>
                </a:extLst>
              </p:cNvPr>
              <p:cNvSpPr/>
              <p:nvPr/>
            </p:nvSpPr>
            <p:spPr>
              <a:xfrm rot="5400000">
                <a:off x="-109328" y="3882778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205FEE02-3DD8-8753-7232-C1F723188A92}"/>
                  </a:ext>
                </a:extLst>
              </p:cNvPr>
              <p:cNvSpPr/>
              <p:nvPr/>
            </p:nvSpPr>
            <p:spPr>
              <a:xfrm rot="5400000">
                <a:off x="906672" y="3882778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28E014A9-A1B7-1E37-3705-727402C57990}"/>
                  </a:ext>
                </a:extLst>
              </p:cNvPr>
              <p:cNvSpPr/>
              <p:nvPr/>
            </p:nvSpPr>
            <p:spPr>
              <a:xfrm rot="5400000">
                <a:off x="398672" y="3882778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71" name="Group 470">
                <a:extLst>
                  <a:ext uri="{FF2B5EF4-FFF2-40B4-BE49-F238E27FC236}">
                    <a16:creationId xmlns:a16="http://schemas.microsoft.com/office/drawing/2014/main" id="{70AE44BB-DDFA-BE01-88ED-7543FAF08A7B}"/>
                  </a:ext>
                </a:extLst>
              </p:cNvPr>
              <p:cNvGrpSpPr/>
              <p:nvPr/>
            </p:nvGrpSpPr>
            <p:grpSpPr>
              <a:xfrm>
                <a:off x="398672" y="3882778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513" name="Oval 512">
                  <a:extLst>
                    <a:ext uri="{FF2B5EF4-FFF2-40B4-BE49-F238E27FC236}">
                      <a16:creationId xmlns:a16="http://schemas.microsoft.com/office/drawing/2014/main" id="{9C3F1731-6AC9-DE5F-1604-C73943C44DFA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4" name="Oval 513">
                  <a:extLst>
                    <a:ext uri="{FF2B5EF4-FFF2-40B4-BE49-F238E27FC236}">
                      <a16:creationId xmlns:a16="http://schemas.microsoft.com/office/drawing/2014/main" id="{91D2F030-43A2-BB69-0CDB-7CC726D54DCD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72" name="Group 471">
                <a:extLst>
                  <a:ext uri="{FF2B5EF4-FFF2-40B4-BE49-F238E27FC236}">
                    <a16:creationId xmlns:a16="http://schemas.microsoft.com/office/drawing/2014/main" id="{124F2F2A-E6E8-A930-6151-AF9A47C03537}"/>
                  </a:ext>
                </a:extLst>
              </p:cNvPr>
              <p:cNvGrpSpPr/>
              <p:nvPr/>
            </p:nvGrpSpPr>
            <p:grpSpPr>
              <a:xfrm>
                <a:off x="-2141328" y="4348366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BF16F21C-D8A1-9E10-4EAE-8A4EF4450A24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7" name="Oval 506">
                  <a:extLst>
                    <a:ext uri="{FF2B5EF4-FFF2-40B4-BE49-F238E27FC236}">
                      <a16:creationId xmlns:a16="http://schemas.microsoft.com/office/drawing/2014/main" id="{950A83C8-9406-57D9-D481-B4A24E21EA24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8" name="Oval 507">
                  <a:extLst>
                    <a:ext uri="{FF2B5EF4-FFF2-40B4-BE49-F238E27FC236}">
                      <a16:creationId xmlns:a16="http://schemas.microsoft.com/office/drawing/2014/main" id="{49F30851-0520-1146-AF04-634577CB1662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26CFFDA9-2683-49C6-6BA1-0E429929636C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E402A982-5C18-5985-E438-A761FF8737F7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3C3A155D-1061-823B-5FA2-7B2B34825BF9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A8E1278B-CADF-2BCF-8E03-496997889777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9ECF0EEE-8B66-9970-B563-3ED8C2A046FB}"/>
                  </a:ext>
                </a:extLst>
              </p:cNvPr>
              <p:cNvSpPr/>
              <p:nvPr/>
            </p:nvSpPr>
            <p:spPr>
              <a:xfrm rot="5400000">
                <a:off x="-2141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618EC040-A7F4-8928-9DAE-2C70FA762114}"/>
                  </a:ext>
                </a:extLst>
              </p:cNvPr>
              <p:cNvSpPr/>
              <p:nvPr/>
            </p:nvSpPr>
            <p:spPr>
              <a:xfrm rot="5400000">
                <a:off x="-1633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E709954B-11E8-B06B-D43D-18E71C243159}"/>
                  </a:ext>
                </a:extLst>
              </p:cNvPr>
              <p:cNvSpPr/>
              <p:nvPr/>
            </p:nvSpPr>
            <p:spPr>
              <a:xfrm rot="5400000">
                <a:off x="-1125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E7376153-6752-A279-BD90-F00914729C9E}"/>
                  </a:ext>
                </a:extLst>
              </p:cNvPr>
              <p:cNvSpPr/>
              <p:nvPr/>
            </p:nvSpPr>
            <p:spPr>
              <a:xfrm rot="5400000">
                <a:off x="-617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17E289C8-954A-B79E-1AF4-BBCA5A458467}"/>
                  </a:ext>
                </a:extLst>
              </p:cNvPr>
              <p:cNvSpPr/>
              <p:nvPr/>
            </p:nvSpPr>
            <p:spPr>
              <a:xfrm rot="5400000">
                <a:off x="-109328" y="434836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F5A0F78C-F7D0-6062-5CE4-48BE8CD2EADB}"/>
                  </a:ext>
                </a:extLst>
              </p:cNvPr>
              <p:cNvSpPr/>
              <p:nvPr/>
            </p:nvSpPr>
            <p:spPr>
              <a:xfrm rot="5400000">
                <a:off x="906672" y="434836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E0CDE269-AFE4-A781-3021-4A9C92812DFB}"/>
                  </a:ext>
                </a:extLst>
              </p:cNvPr>
              <p:cNvSpPr/>
              <p:nvPr/>
            </p:nvSpPr>
            <p:spPr>
              <a:xfrm rot="5400000">
                <a:off x="398672" y="434836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7ECA5E05-2721-4839-4FA6-11A9C88BC356}"/>
                  </a:ext>
                </a:extLst>
              </p:cNvPr>
              <p:cNvGrpSpPr/>
              <p:nvPr/>
            </p:nvGrpSpPr>
            <p:grpSpPr>
              <a:xfrm>
                <a:off x="398672" y="4348366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7490FCB5-2E4E-EE7A-A350-89846CD0B475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5" name="Oval 504">
                  <a:extLst>
                    <a:ext uri="{FF2B5EF4-FFF2-40B4-BE49-F238E27FC236}">
                      <a16:creationId xmlns:a16="http://schemas.microsoft.com/office/drawing/2014/main" id="{71A09498-8948-37B6-42F7-41A3A1A14D24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114370B4-5AAB-762A-CE9E-422F7B658468}"/>
                  </a:ext>
                </a:extLst>
              </p:cNvPr>
              <p:cNvGrpSpPr/>
              <p:nvPr/>
            </p:nvGrpSpPr>
            <p:grpSpPr>
              <a:xfrm>
                <a:off x="-2141328" y="4813955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497" name="Oval 496">
                  <a:extLst>
                    <a:ext uri="{FF2B5EF4-FFF2-40B4-BE49-F238E27FC236}">
                      <a16:creationId xmlns:a16="http://schemas.microsoft.com/office/drawing/2014/main" id="{210F0783-6D31-E234-CDA5-E06CB2EE7D41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8" name="Oval 497">
                  <a:extLst>
                    <a:ext uri="{FF2B5EF4-FFF2-40B4-BE49-F238E27FC236}">
                      <a16:creationId xmlns:a16="http://schemas.microsoft.com/office/drawing/2014/main" id="{98AEE228-6B2D-C82E-DDCD-95E8EA6DE49D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9" name="Oval 498">
                  <a:extLst>
                    <a:ext uri="{FF2B5EF4-FFF2-40B4-BE49-F238E27FC236}">
                      <a16:creationId xmlns:a16="http://schemas.microsoft.com/office/drawing/2014/main" id="{724E7784-6156-0F60-C2DC-141BE374946D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0" name="Oval 499">
                  <a:extLst>
                    <a:ext uri="{FF2B5EF4-FFF2-40B4-BE49-F238E27FC236}">
                      <a16:creationId xmlns:a16="http://schemas.microsoft.com/office/drawing/2014/main" id="{F456B003-B73F-CEDC-3421-49907EF0585A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1" name="Oval 500">
                  <a:extLst>
                    <a:ext uri="{FF2B5EF4-FFF2-40B4-BE49-F238E27FC236}">
                      <a16:creationId xmlns:a16="http://schemas.microsoft.com/office/drawing/2014/main" id="{D41FBFBE-5EE4-3F5F-6082-07F3637A632B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F49D583D-D30C-DA41-4A8A-0C4E740E1396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B3CA088A-2973-31A7-7A2A-9FF24B450D23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00C587EB-0853-E568-71FE-ADB0B7C0B346}"/>
                  </a:ext>
                </a:extLst>
              </p:cNvPr>
              <p:cNvSpPr/>
              <p:nvPr/>
            </p:nvSpPr>
            <p:spPr>
              <a:xfrm rot="5400000">
                <a:off x="-2141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2BE36B8F-A912-2DC6-4737-BBD0207397E6}"/>
                  </a:ext>
                </a:extLst>
              </p:cNvPr>
              <p:cNvSpPr/>
              <p:nvPr/>
            </p:nvSpPr>
            <p:spPr>
              <a:xfrm rot="5400000">
                <a:off x="-1633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075DC2FA-755A-CAF5-55D5-E3F059454917}"/>
                  </a:ext>
                </a:extLst>
              </p:cNvPr>
              <p:cNvSpPr/>
              <p:nvPr/>
            </p:nvSpPr>
            <p:spPr>
              <a:xfrm rot="5400000">
                <a:off x="-1125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B1DE525-B6A1-1862-C423-7455C2A22323}"/>
                  </a:ext>
                </a:extLst>
              </p:cNvPr>
              <p:cNvSpPr/>
              <p:nvPr/>
            </p:nvSpPr>
            <p:spPr>
              <a:xfrm rot="5400000">
                <a:off x="-617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700EB100-6D8D-BCCC-A72A-8BABBFC256C5}"/>
                  </a:ext>
                </a:extLst>
              </p:cNvPr>
              <p:cNvSpPr/>
              <p:nvPr/>
            </p:nvSpPr>
            <p:spPr>
              <a:xfrm rot="5400000">
                <a:off x="-109328" y="481395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04769130-FB90-7245-C81D-C0566C0B7987}"/>
                  </a:ext>
                </a:extLst>
              </p:cNvPr>
              <p:cNvSpPr/>
              <p:nvPr/>
            </p:nvSpPr>
            <p:spPr>
              <a:xfrm rot="5400000">
                <a:off x="906672" y="481395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3F1302A4-F38C-549F-85D9-AC6D3C934D57}"/>
                  </a:ext>
                </a:extLst>
              </p:cNvPr>
              <p:cNvSpPr/>
              <p:nvPr/>
            </p:nvSpPr>
            <p:spPr>
              <a:xfrm rot="5400000">
                <a:off x="398672" y="481395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89" name="Group 488">
                <a:extLst>
                  <a:ext uri="{FF2B5EF4-FFF2-40B4-BE49-F238E27FC236}">
                    <a16:creationId xmlns:a16="http://schemas.microsoft.com/office/drawing/2014/main" id="{9DED42B2-6295-3E66-BBFB-B14DC2EDA937}"/>
                  </a:ext>
                </a:extLst>
              </p:cNvPr>
              <p:cNvGrpSpPr/>
              <p:nvPr/>
            </p:nvGrpSpPr>
            <p:grpSpPr>
              <a:xfrm>
                <a:off x="398672" y="4813955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495" name="Oval 494">
                  <a:extLst>
                    <a:ext uri="{FF2B5EF4-FFF2-40B4-BE49-F238E27FC236}">
                      <a16:creationId xmlns:a16="http://schemas.microsoft.com/office/drawing/2014/main" id="{AD42BC56-51A5-9383-755E-E7D3E873250B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64328830-18A5-77E9-CC91-50B32B288619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90" name="Left Brace 489">
                <a:extLst>
                  <a:ext uri="{FF2B5EF4-FFF2-40B4-BE49-F238E27FC236}">
                    <a16:creationId xmlns:a16="http://schemas.microsoft.com/office/drawing/2014/main" id="{91128012-4BD7-9797-5CA2-7FA08B186F2C}"/>
                  </a:ext>
                </a:extLst>
              </p:cNvPr>
              <p:cNvSpPr/>
              <p:nvPr/>
            </p:nvSpPr>
            <p:spPr>
              <a:xfrm>
                <a:off x="-2574905" y="3309257"/>
                <a:ext cx="433577" cy="1990192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1" name="TextBox 490">
                <a:extLst>
                  <a:ext uri="{FF2B5EF4-FFF2-40B4-BE49-F238E27FC236}">
                    <a16:creationId xmlns:a16="http://schemas.microsoft.com/office/drawing/2014/main" id="{2F012E65-1DC9-C5DB-5DEB-F4C5DB4F7B6B}"/>
                  </a:ext>
                </a:extLst>
              </p:cNvPr>
              <p:cNvSpPr txBox="1"/>
              <p:nvPr/>
            </p:nvSpPr>
            <p:spPr>
              <a:xfrm>
                <a:off x="-2052324" y="5772941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4</a:t>
                </a:r>
              </a:p>
            </p:txBody>
          </p:sp>
          <p:sp>
            <p:nvSpPr>
              <p:cNvPr id="492" name="Left Brace 491">
                <a:extLst>
                  <a:ext uri="{FF2B5EF4-FFF2-40B4-BE49-F238E27FC236}">
                    <a16:creationId xmlns:a16="http://schemas.microsoft.com/office/drawing/2014/main" id="{438A5FA1-01F9-ABEC-18AF-32444C0D9AE3}"/>
                  </a:ext>
                </a:extLst>
              </p:cNvPr>
              <p:cNvSpPr/>
              <p:nvPr/>
            </p:nvSpPr>
            <p:spPr>
              <a:xfrm rot="16200000">
                <a:off x="-1429799" y="4666140"/>
                <a:ext cx="433577" cy="1911366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3" name="Left Brace 492">
                <a:extLst>
                  <a:ext uri="{FF2B5EF4-FFF2-40B4-BE49-F238E27FC236}">
                    <a16:creationId xmlns:a16="http://schemas.microsoft.com/office/drawing/2014/main" id="{6334C082-8D06-0C86-AB91-8181E3014BB3}"/>
                  </a:ext>
                </a:extLst>
              </p:cNvPr>
              <p:cNvSpPr/>
              <p:nvPr/>
            </p:nvSpPr>
            <p:spPr>
              <a:xfrm rot="16200000">
                <a:off x="361884" y="4933822"/>
                <a:ext cx="433577" cy="1376000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9C659BAD-C325-17F5-0404-C82C9FF886FA}"/>
                  </a:ext>
                </a:extLst>
              </p:cNvPr>
              <p:cNvSpPr txBox="1"/>
              <p:nvPr/>
            </p:nvSpPr>
            <p:spPr>
              <a:xfrm>
                <a:off x="-222006" y="5772941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EA85A96-B122-FF1A-70BA-57645C86C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807410-C466-E4EA-BBA9-BA06FC3ABBAB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161E2089-E624-5BA4-CD8F-80F63C51C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D8BBC8F-71FA-26AD-66BA-CD52CF509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4151C3-2538-D778-202E-47CF13A810C8}"/>
              </a:ext>
            </a:extLst>
          </p:cNvPr>
          <p:cNvSpPr/>
          <p:nvPr/>
        </p:nvSpPr>
        <p:spPr>
          <a:xfrm>
            <a:off x="33192" y="1588085"/>
            <a:ext cx="91870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Use the distributive law to show different ways to solve </a:t>
            </a:r>
          </a:p>
          <a:p>
            <a:pPr algn="ctr"/>
            <a:r>
              <a:rPr lang="en-US" sz="2800" dirty="0"/>
              <a:t>5 × 7. You can draw arrays to help you like the example below: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D17D9C-B2AD-289F-A72E-BE193460AD58}"/>
              </a:ext>
            </a:extLst>
          </p:cNvPr>
          <p:cNvGrpSpPr/>
          <p:nvPr/>
        </p:nvGrpSpPr>
        <p:grpSpPr>
          <a:xfrm>
            <a:off x="4476570" y="3592194"/>
            <a:ext cx="3750781" cy="2573369"/>
            <a:chOff x="4476570" y="3592194"/>
            <a:chExt cx="3750781" cy="25733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DB216B-4EFF-C6D1-738D-BEEFC729D46A}"/>
                </a:ext>
              </a:extLst>
            </p:cNvPr>
            <p:cNvSpPr txBox="1"/>
            <p:nvPr/>
          </p:nvSpPr>
          <p:spPr>
            <a:xfrm>
              <a:off x="4476570" y="4119537"/>
              <a:ext cx="1144103" cy="482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5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E3DC54C-246B-7F47-E020-C918CCE89BC5}"/>
                </a:ext>
              </a:extLst>
            </p:cNvPr>
            <p:cNvGrpSpPr/>
            <p:nvPr/>
          </p:nvGrpSpPr>
          <p:grpSpPr>
            <a:xfrm>
              <a:off x="5199903" y="3592194"/>
              <a:ext cx="3027448" cy="2573369"/>
              <a:chOff x="3067659" y="2683100"/>
              <a:chExt cx="4452840" cy="4104746"/>
            </a:xfrm>
          </p:grpSpPr>
          <p:sp>
            <p:nvSpPr>
              <p:cNvPr id="57" name="Left Brace 56">
                <a:extLst>
                  <a:ext uri="{FF2B5EF4-FFF2-40B4-BE49-F238E27FC236}">
                    <a16:creationId xmlns:a16="http://schemas.microsoft.com/office/drawing/2014/main" id="{43E1BBBA-2BFF-763C-EC96-74C882B7E642}"/>
                  </a:ext>
                </a:extLst>
              </p:cNvPr>
              <p:cNvSpPr/>
              <p:nvPr/>
            </p:nvSpPr>
            <p:spPr>
              <a:xfrm>
                <a:off x="3067659" y="2683100"/>
                <a:ext cx="433577" cy="2395147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9C8462-E0CF-1A7A-C164-C33D2B962271}"/>
                  </a:ext>
                </a:extLst>
              </p:cNvPr>
              <p:cNvSpPr txBox="1"/>
              <p:nvPr/>
            </p:nvSpPr>
            <p:spPr>
              <a:xfrm>
                <a:off x="3943362" y="5560521"/>
                <a:ext cx="1682773" cy="1227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5</a:t>
                </a:r>
              </a:p>
            </p:txBody>
          </p:sp>
          <p:sp>
            <p:nvSpPr>
              <p:cNvPr id="59" name="Left Brace 58">
                <a:extLst>
                  <a:ext uri="{FF2B5EF4-FFF2-40B4-BE49-F238E27FC236}">
                    <a16:creationId xmlns:a16="http://schemas.microsoft.com/office/drawing/2014/main" id="{0D8065FF-61EF-52BE-8FD1-243E1B9085F2}"/>
                  </a:ext>
                </a:extLst>
              </p:cNvPr>
              <p:cNvSpPr/>
              <p:nvPr/>
            </p:nvSpPr>
            <p:spPr>
              <a:xfrm rot="16200000">
                <a:off x="4614883" y="4228602"/>
                <a:ext cx="433576" cy="2361602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Left Brace 59">
                <a:extLst>
                  <a:ext uri="{FF2B5EF4-FFF2-40B4-BE49-F238E27FC236}">
                    <a16:creationId xmlns:a16="http://schemas.microsoft.com/office/drawing/2014/main" id="{EB2D7D12-D2BC-7CF1-C58C-545EDA541111}"/>
                  </a:ext>
                </a:extLst>
              </p:cNvPr>
              <p:cNvSpPr/>
              <p:nvPr/>
            </p:nvSpPr>
            <p:spPr>
              <a:xfrm rot="16200000">
                <a:off x="6435449" y="4975402"/>
                <a:ext cx="433576" cy="867999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F73DAAE-FD2A-ED52-5EF7-CC3276F0CEA9}"/>
                  </a:ext>
                </a:extLst>
              </p:cNvPr>
              <p:cNvSpPr txBox="1"/>
              <p:nvPr/>
            </p:nvSpPr>
            <p:spPr>
              <a:xfrm>
                <a:off x="5837726" y="5560521"/>
                <a:ext cx="1682773" cy="1227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2</a:t>
                </a: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A2C36E5D-3D2B-7695-BB40-8927BDC5FFE4}"/>
                  </a:ext>
                </a:extLst>
              </p:cNvPr>
              <p:cNvGrpSpPr/>
              <p:nvPr/>
            </p:nvGrpSpPr>
            <p:grpSpPr>
              <a:xfrm>
                <a:off x="3678235" y="2752249"/>
                <a:ext cx="3408000" cy="2209286"/>
                <a:chOff x="3678235" y="2752249"/>
                <a:chExt cx="3408000" cy="2209286"/>
              </a:xfrm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C6A6DB15-CA8C-B891-7930-C18C8C905E6E}"/>
                    </a:ext>
                  </a:extLst>
                </p:cNvPr>
                <p:cNvSpPr/>
                <p:nvPr/>
              </p:nvSpPr>
              <p:spPr>
                <a:xfrm rot="5400000">
                  <a:off x="3678235" y="320477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F1019518-7167-4D0B-C180-5BACF2E2697B}"/>
                    </a:ext>
                  </a:extLst>
                </p:cNvPr>
                <p:cNvSpPr/>
                <p:nvPr/>
              </p:nvSpPr>
              <p:spPr>
                <a:xfrm rot="5400000">
                  <a:off x="4186235" y="320477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D7A7DE70-849A-85C3-6DEC-373E14D28073}"/>
                    </a:ext>
                  </a:extLst>
                </p:cNvPr>
                <p:cNvSpPr/>
                <p:nvPr/>
              </p:nvSpPr>
              <p:spPr>
                <a:xfrm rot="5400000">
                  <a:off x="4694235" y="320477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626D2BB0-B273-70D5-D4D2-E143BAD6052C}"/>
                    </a:ext>
                  </a:extLst>
                </p:cNvPr>
                <p:cNvSpPr/>
                <p:nvPr/>
              </p:nvSpPr>
              <p:spPr>
                <a:xfrm rot="5400000">
                  <a:off x="5202235" y="320477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DC92EA80-CB46-80E0-1AF2-9A05B468C366}"/>
                    </a:ext>
                  </a:extLst>
                </p:cNvPr>
                <p:cNvSpPr/>
                <p:nvPr/>
              </p:nvSpPr>
              <p:spPr>
                <a:xfrm rot="5400000">
                  <a:off x="5710235" y="320477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D98A7C80-86CB-2373-DB73-4FF8E9845D95}"/>
                    </a:ext>
                  </a:extLst>
                </p:cNvPr>
                <p:cNvSpPr/>
                <p:nvPr/>
              </p:nvSpPr>
              <p:spPr>
                <a:xfrm rot="5400000">
                  <a:off x="6726235" y="320477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1A854380-60A7-51E7-06DF-7ED2B09EE46D}"/>
                    </a:ext>
                  </a:extLst>
                </p:cNvPr>
                <p:cNvSpPr/>
                <p:nvPr/>
              </p:nvSpPr>
              <p:spPr>
                <a:xfrm rot="5400000">
                  <a:off x="6218235" y="320477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061B6CE2-2768-876D-B4B0-63B455528EAA}"/>
                    </a:ext>
                  </a:extLst>
                </p:cNvPr>
                <p:cNvSpPr/>
                <p:nvPr/>
              </p:nvSpPr>
              <p:spPr>
                <a:xfrm rot="5400000">
                  <a:off x="3678235" y="3204770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2E0D6B8-46DC-8F16-0EEF-A4CC1F87FBF8}"/>
                    </a:ext>
                  </a:extLst>
                </p:cNvPr>
                <p:cNvSpPr/>
                <p:nvPr/>
              </p:nvSpPr>
              <p:spPr>
                <a:xfrm rot="5400000">
                  <a:off x="4186235" y="3204770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B612165-7A99-5EAE-738B-4A682676F897}"/>
                    </a:ext>
                  </a:extLst>
                </p:cNvPr>
                <p:cNvSpPr/>
                <p:nvPr/>
              </p:nvSpPr>
              <p:spPr>
                <a:xfrm rot="5400000">
                  <a:off x="4694235" y="3204770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6B750429-0177-A1C5-4570-AFD26B7D1569}"/>
                    </a:ext>
                  </a:extLst>
                </p:cNvPr>
                <p:cNvSpPr/>
                <p:nvPr/>
              </p:nvSpPr>
              <p:spPr>
                <a:xfrm rot="5400000">
                  <a:off x="5202235" y="3204770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726CDFE-7B6B-FDC1-02E0-DD2114430196}"/>
                    </a:ext>
                  </a:extLst>
                </p:cNvPr>
                <p:cNvSpPr/>
                <p:nvPr/>
              </p:nvSpPr>
              <p:spPr>
                <a:xfrm rot="5400000">
                  <a:off x="5710235" y="3204770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D9F10BB-14D4-085D-A404-4A6AC65E044A}"/>
                    </a:ext>
                  </a:extLst>
                </p:cNvPr>
                <p:cNvSpPr/>
                <p:nvPr/>
              </p:nvSpPr>
              <p:spPr>
                <a:xfrm rot="5400000">
                  <a:off x="6726235" y="3204770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F6273B34-F4B3-EBE5-3E40-D20C39687F32}"/>
                    </a:ext>
                  </a:extLst>
                </p:cNvPr>
                <p:cNvSpPr/>
                <p:nvPr/>
              </p:nvSpPr>
              <p:spPr>
                <a:xfrm rot="5400000">
                  <a:off x="6218235" y="3204770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74F41904-D39C-D67A-0886-E4AD0BE8A170}"/>
                    </a:ext>
                  </a:extLst>
                </p:cNvPr>
                <p:cNvSpPr/>
                <p:nvPr/>
              </p:nvSpPr>
              <p:spPr>
                <a:xfrm rot="5400000">
                  <a:off x="6726235" y="3204770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8A4A6E56-290B-5449-9534-FB8E56074B00}"/>
                    </a:ext>
                  </a:extLst>
                </p:cNvPr>
                <p:cNvSpPr/>
                <p:nvPr/>
              </p:nvSpPr>
              <p:spPr>
                <a:xfrm rot="5400000">
                  <a:off x="6218235" y="3204770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9A51D56A-17B7-6AFA-40DD-925D14DEC023}"/>
                    </a:ext>
                  </a:extLst>
                </p:cNvPr>
                <p:cNvSpPr/>
                <p:nvPr/>
              </p:nvSpPr>
              <p:spPr>
                <a:xfrm rot="5400000">
                  <a:off x="3678235" y="367035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BD464A3C-0FC8-511A-E51C-21AD6DB21A02}"/>
                    </a:ext>
                  </a:extLst>
                </p:cNvPr>
                <p:cNvSpPr/>
                <p:nvPr/>
              </p:nvSpPr>
              <p:spPr>
                <a:xfrm rot="5400000">
                  <a:off x="4186235" y="367035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0132E650-EDA1-6C74-8017-08D656AA229C}"/>
                    </a:ext>
                  </a:extLst>
                </p:cNvPr>
                <p:cNvSpPr/>
                <p:nvPr/>
              </p:nvSpPr>
              <p:spPr>
                <a:xfrm rot="5400000">
                  <a:off x="4694235" y="367035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9ECD8E18-9D28-C9AB-CE0F-2917CD13AA77}"/>
                    </a:ext>
                  </a:extLst>
                </p:cNvPr>
                <p:cNvSpPr/>
                <p:nvPr/>
              </p:nvSpPr>
              <p:spPr>
                <a:xfrm rot="5400000">
                  <a:off x="5202235" y="367035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54D0D3ED-3164-26F0-15E3-8497CA254AC5}"/>
                    </a:ext>
                  </a:extLst>
                </p:cNvPr>
                <p:cNvSpPr/>
                <p:nvPr/>
              </p:nvSpPr>
              <p:spPr>
                <a:xfrm rot="5400000">
                  <a:off x="5710235" y="367035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4E953E0C-73CB-3092-FBB5-1E374836E810}"/>
                    </a:ext>
                  </a:extLst>
                </p:cNvPr>
                <p:cNvSpPr/>
                <p:nvPr/>
              </p:nvSpPr>
              <p:spPr>
                <a:xfrm rot="5400000">
                  <a:off x="6726235" y="367035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1F6876E9-791F-6545-B100-83D06120A17E}"/>
                    </a:ext>
                  </a:extLst>
                </p:cNvPr>
                <p:cNvSpPr/>
                <p:nvPr/>
              </p:nvSpPr>
              <p:spPr>
                <a:xfrm rot="5400000">
                  <a:off x="6218235" y="367035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7037BEED-612B-D57C-F7EF-43F947FDDF37}"/>
                    </a:ext>
                  </a:extLst>
                </p:cNvPr>
                <p:cNvSpPr/>
                <p:nvPr/>
              </p:nvSpPr>
              <p:spPr>
                <a:xfrm rot="5400000">
                  <a:off x="3678235" y="3670358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EFC4F69-3AFB-D989-F9AA-D7644F9669CA}"/>
                    </a:ext>
                  </a:extLst>
                </p:cNvPr>
                <p:cNvSpPr/>
                <p:nvPr/>
              </p:nvSpPr>
              <p:spPr>
                <a:xfrm rot="5400000">
                  <a:off x="4186235" y="3670358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70CAED10-90CE-60C0-EED4-089726C27F96}"/>
                    </a:ext>
                  </a:extLst>
                </p:cNvPr>
                <p:cNvSpPr/>
                <p:nvPr/>
              </p:nvSpPr>
              <p:spPr>
                <a:xfrm rot="5400000">
                  <a:off x="4694235" y="3670358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DD541DF2-BEBD-9FB7-656A-2DEC59ED35F6}"/>
                    </a:ext>
                  </a:extLst>
                </p:cNvPr>
                <p:cNvSpPr/>
                <p:nvPr/>
              </p:nvSpPr>
              <p:spPr>
                <a:xfrm rot="5400000">
                  <a:off x="5202235" y="3670358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4F617D8-91F7-533E-4F4D-5B1F2B4B366A}"/>
                    </a:ext>
                  </a:extLst>
                </p:cNvPr>
                <p:cNvSpPr/>
                <p:nvPr/>
              </p:nvSpPr>
              <p:spPr>
                <a:xfrm rot="5400000">
                  <a:off x="5710235" y="3670358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0E05611-8F7B-1856-D3E2-777FD52ADCF9}"/>
                    </a:ext>
                  </a:extLst>
                </p:cNvPr>
                <p:cNvSpPr/>
                <p:nvPr/>
              </p:nvSpPr>
              <p:spPr>
                <a:xfrm rot="5400000">
                  <a:off x="6726235" y="3670358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F0FE513-00DC-6F8C-977B-B05E585AE128}"/>
                    </a:ext>
                  </a:extLst>
                </p:cNvPr>
                <p:cNvSpPr/>
                <p:nvPr/>
              </p:nvSpPr>
              <p:spPr>
                <a:xfrm rot="5400000">
                  <a:off x="6218235" y="3670358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82B0AB37-6BDE-87F4-3368-CE1D2E7C1680}"/>
                    </a:ext>
                  </a:extLst>
                </p:cNvPr>
                <p:cNvSpPr/>
                <p:nvPr/>
              </p:nvSpPr>
              <p:spPr>
                <a:xfrm rot="5400000">
                  <a:off x="6726235" y="3670358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028106C8-6485-BA98-2B95-D6F86928F605}"/>
                    </a:ext>
                  </a:extLst>
                </p:cNvPr>
                <p:cNvSpPr/>
                <p:nvPr/>
              </p:nvSpPr>
              <p:spPr>
                <a:xfrm rot="5400000">
                  <a:off x="6218235" y="3670358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A7936DF-A47A-2AE2-0051-38AC5DB33F48}"/>
                    </a:ext>
                  </a:extLst>
                </p:cNvPr>
                <p:cNvSpPr/>
                <p:nvPr/>
              </p:nvSpPr>
              <p:spPr>
                <a:xfrm rot="5400000">
                  <a:off x="3678235" y="413594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7DEB2DA3-36A9-A492-28DA-B5E71F5E1E69}"/>
                    </a:ext>
                  </a:extLst>
                </p:cNvPr>
                <p:cNvSpPr/>
                <p:nvPr/>
              </p:nvSpPr>
              <p:spPr>
                <a:xfrm rot="5400000">
                  <a:off x="4186235" y="413594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AC8C56B5-4C68-1CC2-1740-33CD9AF29181}"/>
                    </a:ext>
                  </a:extLst>
                </p:cNvPr>
                <p:cNvSpPr/>
                <p:nvPr/>
              </p:nvSpPr>
              <p:spPr>
                <a:xfrm rot="5400000">
                  <a:off x="4694235" y="413594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9E112354-FB3C-4469-20C8-9517ACC57109}"/>
                    </a:ext>
                  </a:extLst>
                </p:cNvPr>
                <p:cNvSpPr/>
                <p:nvPr/>
              </p:nvSpPr>
              <p:spPr>
                <a:xfrm rot="5400000">
                  <a:off x="5202235" y="413594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87CDEB6-B221-FB34-D228-B122B40F3236}"/>
                    </a:ext>
                  </a:extLst>
                </p:cNvPr>
                <p:cNvSpPr/>
                <p:nvPr/>
              </p:nvSpPr>
              <p:spPr>
                <a:xfrm rot="5400000">
                  <a:off x="5710235" y="413594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5CEFED6D-EA87-AD41-6A69-BB1AD2B78754}"/>
                    </a:ext>
                  </a:extLst>
                </p:cNvPr>
                <p:cNvSpPr/>
                <p:nvPr/>
              </p:nvSpPr>
              <p:spPr>
                <a:xfrm rot="5400000">
                  <a:off x="6726235" y="413594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260AA6B-122E-BC0D-7298-DA0858406307}"/>
                    </a:ext>
                  </a:extLst>
                </p:cNvPr>
                <p:cNvSpPr/>
                <p:nvPr/>
              </p:nvSpPr>
              <p:spPr>
                <a:xfrm rot="5400000">
                  <a:off x="6218235" y="413594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F8069A0-5BD3-DC6F-181E-65952451A1C2}"/>
                    </a:ext>
                  </a:extLst>
                </p:cNvPr>
                <p:cNvSpPr/>
                <p:nvPr/>
              </p:nvSpPr>
              <p:spPr>
                <a:xfrm rot="5400000">
                  <a:off x="3678235" y="4135946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E49A07F9-0998-4218-4B81-39DFBAEF7ECF}"/>
                    </a:ext>
                  </a:extLst>
                </p:cNvPr>
                <p:cNvSpPr/>
                <p:nvPr/>
              </p:nvSpPr>
              <p:spPr>
                <a:xfrm rot="5400000">
                  <a:off x="4186235" y="4135946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CB85DA16-B28A-460F-133B-DA3EF2A2826B}"/>
                    </a:ext>
                  </a:extLst>
                </p:cNvPr>
                <p:cNvSpPr/>
                <p:nvPr/>
              </p:nvSpPr>
              <p:spPr>
                <a:xfrm rot="5400000">
                  <a:off x="4694235" y="4135946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5F3CFDBA-865A-CF46-9AF9-0626620A977D}"/>
                    </a:ext>
                  </a:extLst>
                </p:cNvPr>
                <p:cNvSpPr/>
                <p:nvPr/>
              </p:nvSpPr>
              <p:spPr>
                <a:xfrm rot="5400000">
                  <a:off x="5202235" y="4135946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B84C8056-E597-36F8-17D3-7FA8D564479B}"/>
                    </a:ext>
                  </a:extLst>
                </p:cNvPr>
                <p:cNvSpPr/>
                <p:nvPr/>
              </p:nvSpPr>
              <p:spPr>
                <a:xfrm rot="5400000">
                  <a:off x="5710235" y="4135946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3463F8D-D0B1-CF44-16A4-DB7543D65732}"/>
                    </a:ext>
                  </a:extLst>
                </p:cNvPr>
                <p:cNvSpPr/>
                <p:nvPr/>
              </p:nvSpPr>
              <p:spPr>
                <a:xfrm rot="5400000">
                  <a:off x="6726235" y="4135946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013C692-2DC7-3B02-ABC2-5972AC60B811}"/>
                    </a:ext>
                  </a:extLst>
                </p:cNvPr>
                <p:cNvSpPr/>
                <p:nvPr/>
              </p:nvSpPr>
              <p:spPr>
                <a:xfrm rot="5400000">
                  <a:off x="6218235" y="4135946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7A746CB9-F07C-0A42-52D3-0F8B7EA59DF9}"/>
                    </a:ext>
                  </a:extLst>
                </p:cNvPr>
                <p:cNvSpPr/>
                <p:nvPr/>
              </p:nvSpPr>
              <p:spPr>
                <a:xfrm rot="5400000">
                  <a:off x="6726235" y="4135946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A5BAF5CE-B357-4158-2D77-D4123533994C}"/>
                    </a:ext>
                  </a:extLst>
                </p:cNvPr>
                <p:cNvSpPr/>
                <p:nvPr/>
              </p:nvSpPr>
              <p:spPr>
                <a:xfrm rot="5400000">
                  <a:off x="6218235" y="4135946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4F7413E2-BBB4-D6B1-FB3F-F7265C147FDA}"/>
                    </a:ext>
                  </a:extLst>
                </p:cNvPr>
                <p:cNvSpPr/>
                <p:nvPr/>
              </p:nvSpPr>
              <p:spPr>
                <a:xfrm rot="5400000">
                  <a:off x="3678235" y="460153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DD63D9FC-583B-26B0-1C60-8A79B8079D8C}"/>
                    </a:ext>
                  </a:extLst>
                </p:cNvPr>
                <p:cNvSpPr/>
                <p:nvPr/>
              </p:nvSpPr>
              <p:spPr>
                <a:xfrm rot="5400000">
                  <a:off x="4186235" y="460153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7F6E5F00-A8F5-5E68-C8BC-B2767713735F}"/>
                    </a:ext>
                  </a:extLst>
                </p:cNvPr>
                <p:cNvSpPr/>
                <p:nvPr/>
              </p:nvSpPr>
              <p:spPr>
                <a:xfrm rot="5400000">
                  <a:off x="4694235" y="460153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51AC9BAA-ADBE-C530-4FCA-74F5057791D9}"/>
                    </a:ext>
                  </a:extLst>
                </p:cNvPr>
                <p:cNvSpPr/>
                <p:nvPr/>
              </p:nvSpPr>
              <p:spPr>
                <a:xfrm rot="5400000">
                  <a:off x="5202235" y="460153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0BAC3198-2BF9-06A6-343C-4743975C6044}"/>
                    </a:ext>
                  </a:extLst>
                </p:cNvPr>
                <p:cNvSpPr/>
                <p:nvPr/>
              </p:nvSpPr>
              <p:spPr>
                <a:xfrm rot="5400000">
                  <a:off x="5710235" y="460153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A89573E-53A4-4C58-9D96-9FC90B80C9C0}"/>
                    </a:ext>
                  </a:extLst>
                </p:cNvPr>
                <p:cNvSpPr/>
                <p:nvPr/>
              </p:nvSpPr>
              <p:spPr>
                <a:xfrm rot="5400000">
                  <a:off x="6726235" y="460153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EEEAE91A-4448-DBEE-6D8D-A840CAC340A3}"/>
                    </a:ext>
                  </a:extLst>
                </p:cNvPr>
                <p:cNvSpPr/>
                <p:nvPr/>
              </p:nvSpPr>
              <p:spPr>
                <a:xfrm rot="5400000">
                  <a:off x="6218235" y="460153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4528B377-9B05-8DF4-FEFA-B04DDB60F9B9}"/>
                    </a:ext>
                  </a:extLst>
                </p:cNvPr>
                <p:cNvSpPr/>
                <p:nvPr/>
              </p:nvSpPr>
              <p:spPr>
                <a:xfrm rot="5400000">
                  <a:off x="3678235" y="4601535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989CE7A8-46DE-EABD-CAB2-9FE842D62658}"/>
                    </a:ext>
                  </a:extLst>
                </p:cNvPr>
                <p:cNvSpPr/>
                <p:nvPr/>
              </p:nvSpPr>
              <p:spPr>
                <a:xfrm rot="5400000">
                  <a:off x="4186235" y="4601535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11796B1B-E1FE-860D-22A4-784ABC1423C1}"/>
                    </a:ext>
                  </a:extLst>
                </p:cNvPr>
                <p:cNvSpPr/>
                <p:nvPr/>
              </p:nvSpPr>
              <p:spPr>
                <a:xfrm rot="5400000">
                  <a:off x="4694235" y="4601535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CEED24B-BF81-6F9E-C2AF-8A3B0B1B63EF}"/>
                    </a:ext>
                  </a:extLst>
                </p:cNvPr>
                <p:cNvSpPr/>
                <p:nvPr/>
              </p:nvSpPr>
              <p:spPr>
                <a:xfrm rot="5400000">
                  <a:off x="5202235" y="4601535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99D7A3A3-E7BE-C474-7353-70BFC2352ADD}"/>
                    </a:ext>
                  </a:extLst>
                </p:cNvPr>
                <p:cNvSpPr/>
                <p:nvPr/>
              </p:nvSpPr>
              <p:spPr>
                <a:xfrm rot="5400000">
                  <a:off x="5710235" y="4601535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E095E34-E6CF-EF75-D991-428971BCA6C4}"/>
                    </a:ext>
                  </a:extLst>
                </p:cNvPr>
                <p:cNvSpPr/>
                <p:nvPr/>
              </p:nvSpPr>
              <p:spPr>
                <a:xfrm rot="5400000">
                  <a:off x="6726235" y="4601535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57927C17-0854-AC98-2632-A1D9C3E73D55}"/>
                    </a:ext>
                  </a:extLst>
                </p:cNvPr>
                <p:cNvSpPr/>
                <p:nvPr/>
              </p:nvSpPr>
              <p:spPr>
                <a:xfrm rot="5400000">
                  <a:off x="6218235" y="4601535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D705D4DB-56E0-326E-A9CF-B0BE842FCBF3}"/>
                    </a:ext>
                  </a:extLst>
                </p:cNvPr>
                <p:cNvSpPr/>
                <p:nvPr/>
              </p:nvSpPr>
              <p:spPr>
                <a:xfrm rot="5400000">
                  <a:off x="6726235" y="4601535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05FF91CD-1C80-C507-EB7B-7D4F060A4F47}"/>
                    </a:ext>
                  </a:extLst>
                </p:cNvPr>
                <p:cNvSpPr/>
                <p:nvPr/>
              </p:nvSpPr>
              <p:spPr>
                <a:xfrm rot="5400000">
                  <a:off x="6218235" y="4601535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75AA65A5-B4F1-5D55-F060-AEBA1029D6D4}"/>
                    </a:ext>
                  </a:extLst>
                </p:cNvPr>
                <p:cNvSpPr/>
                <p:nvPr/>
              </p:nvSpPr>
              <p:spPr>
                <a:xfrm rot="5400000">
                  <a:off x="3678235" y="2752249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80B18F51-E071-8949-5934-161E4C02FA63}"/>
                    </a:ext>
                  </a:extLst>
                </p:cNvPr>
                <p:cNvSpPr/>
                <p:nvPr/>
              </p:nvSpPr>
              <p:spPr>
                <a:xfrm rot="5400000">
                  <a:off x="4186235" y="2752249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450D2785-A52F-8E5F-0598-170757A34035}"/>
                    </a:ext>
                  </a:extLst>
                </p:cNvPr>
                <p:cNvSpPr/>
                <p:nvPr/>
              </p:nvSpPr>
              <p:spPr>
                <a:xfrm rot="5400000">
                  <a:off x="4694235" y="2752249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76F41CFB-2ACE-67FF-3DB2-535D4244A65F}"/>
                    </a:ext>
                  </a:extLst>
                </p:cNvPr>
                <p:cNvSpPr/>
                <p:nvPr/>
              </p:nvSpPr>
              <p:spPr>
                <a:xfrm rot="5400000">
                  <a:off x="5202235" y="2752249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90A135EE-9070-BF3B-A3CB-2A2CB6809DA0}"/>
                    </a:ext>
                  </a:extLst>
                </p:cNvPr>
                <p:cNvSpPr/>
                <p:nvPr/>
              </p:nvSpPr>
              <p:spPr>
                <a:xfrm rot="5400000">
                  <a:off x="5710235" y="2752249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7B588905-807F-712A-41F8-107E35E1171C}"/>
                    </a:ext>
                  </a:extLst>
                </p:cNvPr>
                <p:cNvSpPr/>
                <p:nvPr/>
              </p:nvSpPr>
              <p:spPr>
                <a:xfrm rot="5400000">
                  <a:off x="6726235" y="2752249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FED8431E-F5E5-3089-F60B-C7F9AE9DC66A}"/>
                    </a:ext>
                  </a:extLst>
                </p:cNvPr>
                <p:cNvSpPr/>
                <p:nvPr/>
              </p:nvSpPr>
              <p:spPr>
                <a:xfrm rot="5400000">
                  <a:off x="6218235" y="2752249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48206CF-52DC-9906-3F68-399552912DFE}"/>
              </a:ext>
            </a:extLst>
          </p:cNvPr>
          <p:cNvSpPr txBox="1"/>
          <p:nvPr/>
        </p:nvSpPr>
        <p:spPr>
          <a:xfrm>
            <a:off x="759866" y="3097996"/>
            <a:ext cx="457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Split the 7 → (5 + 2)</a:t>
            </a:r>
          </a:p>
          <a:p>
            <a:pPr>
              <a:buNone/>
            </a:pPr>
            <a:r>
              <a:rPr lang="en-US" sz="2800" dirty="0"/>
              <a:t>7 = 5 + 2</a:t>
            </a:r>
            <a:br>
              <a:rPr lang="en-US" sz="2800" dirty="0"/>
            </a:br>
            <a:r>
              <a:rPr lang="en-US" sz="2800" dirty="0"/>
              <a:t>So: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5 × 5 = 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5 × 2 = 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25 + 10 = </a:t>
            </a:r>
            <a:r>
              <a:rPr lang="en-US" sz="2800" b="1" dirty="0"/>
              <a:t>35</a:t>
            </a:r>
            <a:endParaRPr lang="en-US" sz="2800" dirty="0"/>
          </a:p>
        </p:txBody>
      </p: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66A6B982-DE60-BA34-0EAD-0ABF80E7FB47}"/>
              </a:ext>
            </a:extLst>
          </p:cNvPr>
          <p:cNvGrpSpPr/>
          <p:nvPr/>
        </p:nvGrpSpPr>
        <p:grpSpPr>
          <a:xfrm>
            <a:off x="62714" y="3005547"/>
            <a:ext cx="8833588" cy="2353774"/>
            <a:chOff x="-1946363" y="5727701"/>
            <a:chExt cx="8833588" cy="2353774"/>
          </a:xfrm>
        </p:grpSpPr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B7854380-C228-022D-852C-E12A156A8753}"/>
                </a:ext>
              </a:extLst>
            </p:cNvPr>
            <p:cNvGrpSpPr/>
            <p:nvPr/>
          </p:nvGrpSpPr>
          <p:grpSpPr>
            <a:xfrm>
              <a:off x="972354" y="5727701"/>
              <a:ext cx="3211266" cy="2353774"/>
              <a:chOff x="2003765" y="2683100"/>
              <a:chExt cx="5788917" cy="4104746"/>
            </a:xfrm>
          </p:grpSpPr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D979CEF-BE72-106C-A845-5E598CD7ED6C}"/>
                  </a:ext>
                </a:extLst>
              </p:cNvPr>
              <p:cNvSpPr txBox="1"/>
              <p:nvPr/>
            </p:nvSpPr>
            <p:spPr>
              <a:xfrm>
                <a:off x="2003765" y="3524258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5</a:t>
                </a:r>
              </a:p>
            </p:txBody>
          </p: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5AB24B39-32DD-C480-8B89-1152B2792FDE}"/>
                  </a:ext>
                </a:extLst>
              </p:cNvPr>
              <p:cNvGrpSpPr/>
              <p:nvPr/>
            </p:nvGrpSpPr>
            <p:grpSpPr>
              <a:xfrm>
                <a:off x="3067659" y="2683100"/>
                <a:ext cx="4725023" cy="4104746"/>
                <a:chOff x="3067659" y="2683100"/>
                <a:chExt cx="4725023" cy="4104746"/>
              </a:xfrm>
            </p:grpSpPr>
            <p:sp>
              <p:nvSpPr>
                <p:cNvPr id="254" name="Left Brace 253">
                  <a:extLst>
                    <a:ext uri="{FF2B5EF4-FFF2-40B4-BE49-F238E27FC236}">
                      <a16:creationId xmlns:a16="http://schemas.microsoft.com/office/drawing/2014/main" id="{751CE2D7-2F84-2B2F-34A1-AF4A892CB753}"/>
                    </a:ext>
                  </a:extLst>
                </p:cNvPr>
                <p:cNvSpPr/>
                <p:nvPr/>
              </p:nvSpPr>
              <p:spPr>
                <a:xfrm>
                  <a:off x="3067659" y="2683100"/>
                  <a:ext cx="433577" cy="2395147"/>
                </a:xfrm>
                <a:prstGeom prst="leftBrace">
                  <a:avLst>
                    <a:gd name="adj1" fmla="val 71100"/>
                    <a:gd name="adj2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5" name="TextBox 254">
                  <a:extLst>
                    <a:ext uri="{FF2B5EF4-FFF2-40B4-BE49-F238E27FC236}">
                      <a16:creationId xmlns:a16="http://schemas.microsoft.com/office/drawing/2014/main" id="{442FA0C3-98D7-6A6D-9F36-AFF35275C73C}"/>
                    </a:ext>
                  </a:extLst>
                </p:cNvPr>
                <p:cNvSpPr txBox="1"/>
                <p:nvPr/>
              </p:nvSpPr>
              <p:spPr>
                <a:xfrm>
                  <a:off x="4247569" y="5560521"/>
                  <a:ext cx="1682773" cy="12273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400" dirty="0"/>
                    <a:t>6</a:t>
                  </a:r>
                </a:p>
              </p:txBody>
            </p:sp>
            <p:sp>
              <p:nvSpPr>
                <p:cNvPr id="256" name="Left Brace 255">
                  <a:extLst>
                    <a:ext uri="{FF2B5EF4-FFF2-40B4-BE49-F238E27FC236}">
                      <a16:creationId xmlns:a16="http://schemas.microsoft.com/office/drawing/2014/main" id="{A76E41FC-0F68-0ECA-1C71-8422E7D36151}"/>
                    </a:ext>
                  </a:extLst>
                </p:cNvPr>
                <p:cNvSpPr/>
                <p:nvPr/>
              </p:nvSpPr>
              <p:spPr>
                <a:xfrm rot="16200000">
                  <a:off x="4892107" y="3986155"/>
                  <a:ext cx="398800" cy="2881275"/>
                </a:xfrm>
                <a:prstGeom prst="leftBrace">
                  <a:avLst>
                    <a:gd name="adj1" fmla="val 71100"/>
                    <a:gd name="adj2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7" name="Left Brace 256">
                  <a:extLst>
                    <a:ext uri="{FF2B5EF4-FFF2-40B4-BE49-F238E27FC236}">
                      <a16:creationId xmlns:a16="http://schemas.microsoft.com/office/drawing/2014/main" id="{84DA4F20-D07C-5426-F335-15D21D5E1DA7}"/>
                    </a:ext>
                  </a:extLst>
                </p:cNvPr>
                <p:cNvSpPr/>
                <p:nvPr/>
              </p:nvSpPr>
              <p:spPr>
                <a:xfrm rot="16200000">
                  <a:off x="6654042" y="5193999"/>
                  <a:ext cx="504387" cy="359999"/>
                </a:xfrm>
                <a:prstGeom prst="leftBrace">
                  <a:avLst>
                    <a:gd name="adj1" fmla="val 71100"/>
                    <a:gd name="adj2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9BD43702-6204-3C31-24AE-C9307EE98D9C}"/>
                    </a:ext>
                  </a:extLst>
                </p:cNvPr>
                <p:cNvSpPr txBox="1"/>
                <p:nvPr/>
              </p:nvSpPr>
              <p:spPr>
                <a:xfrm>
                  <a:off x="6109909" y="5560521"/>
                  <a:ext cx="1682773" cy="12273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400" dirty="0"/>
                    <a:t>1</a:t>
                  </a:r>
                </a:p>
              </p:txBody>
            </p: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74547AFA-A10A-3BC8-A71F-53F1724F6E8A}"/>
                    </a:ext>
                  </a:extLst>
                </p:cNvPr>
                <p:cNvGrpSpPr/>
                <p:nvPr/>
              </p:nvGrpSpPr>
              <p:grpSpPr>
                <a:xfrm>
                  <a:off x="3678235" y="2752249"/>
                  <a:ext cx="3408000" cy="2209286"/>
                  <a:chOff x="3678235" y="2752249"/>
                  <a:chExt cx="3408000" cy="2209286"/>
                </a:xfrm>
              </p:grpSpPr>
              <p:sp>
                <p:nvSpPr>
                  <p:cNvPr id="260" name="Oval 259">
                    <a:extLst>
                      <a:ext uri="{FF2B5EF4-FFF2-40B4-BE49-F238E27FC236}">
                        <a16:creationId xmlns:a16="http://schemas.microsoft.com/office/drawing/2014/main" id="{B97CFF73-B797-19FC-AE18-8333BB497E9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1" name="Oval 260">
                    <a:extLst>
                      <a:ext uri="{FF2B5EF4-FFF2-40B4-BE49-F238E27FC236}">
                        <a16:creationId xmlns:a16="http://schemas.microsoft.com/office/drawing/2014/main" id="{718230BF-CA2A-0B72-1D65-5ACAC423958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2" name="Oval 261">
                    <a:extLst>
                      <a:ext uri="{FF2B5EF4-FFF2-40B4-BE49-F238E27FC236}">
                        <a16:creationId xmlns:a16="http://schemas.microsoft.com/office/drawing/2014/main" id="{F96C779D-1165-8D7E-0C64-E8606FF6EE7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04DAA812-B176-D06C-E0DB-4452CC1CA2F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Oval 263">
                    <a:extLst>
                      <a:ext uri="{FF2B5EF4-FFF2-40B4-BE49-F238E27FC236}">
                        <a16:creationId xmlns:a16="http://schemas.microsoft.com/office/drawing/2014/main" id="{A5DDF558-403C-0A86-BD09-361995A4AA7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66138D7B-8EB7-FBE3-1D16-B342A1CC2CA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6" name="Oval 265">
                    <a:extLst>
                      <a:ext uri="{FF2B5EF4-FFF2-40B4-BE49-F238E27FC236}">
                        <a16:creationId xmlns:a16="http://schemas.microsoft.com/office/drawing/2014/main" id="{33C43F81-8820-4B84-BC49-3B537C496E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7" name="Oval 266">
                    <a:extLst>
                      <a:ext uri="{FF2B5EF4-FFF2-40B4-BE49-F238E27FC236}">
                        <a16:creationId xmlns:a16="http://schemas.microsoft.com/office/drawing/2014/main" id="{291E2D4B-CBED-40B9-8C7A-B2565661566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3204770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68" name="Oval 267">
                    <a:extLst>
                      <a:ext uri="{FF2B5EF4-FFF2-40B4-BE49-F238E27FC236}">
                        <a16:creationId xmlns:a16="http://schemas.microsoft.com/office/drawing/2014/main" id="{C76017AF-49D5-E987-982D-843B9892442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3204770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Oval 268">
                    <a:extLst>
                      <a:ext uri="{FF2B5EF4-FFF2-40B4-BE49-F238E27FC236}">
                        <a16:creationId xmlns:a16="http://schemas.microsoft.com/office/drawing/2014/main" id="{B13AA30F-525B-058F-9AEC-DA0909280A5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3204770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Oval 269">
                    <a:extLst>
                      <a:ext uri="{FF2B5EF4-FFF2-40B4-BE49-F238E27FC236}">
                        <a16:creationId xmlns:a16="http://schemas.microsoft.com/office/drawing/2014/main" id="{45CFDB92-F16C-F000-6540-DD06F272A17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3204770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1" name="Oval 270">
                    <a:extLst>
                      <a:ext uri="{FF2B5EF4-FFF2-40B4-BE49-F238E27FC236}">
                        <a16:creationId xmlns:a16="http://schemas.microsoft.com/office/drawing/2014/main" id="{89573832-5A01-5787-20C1-E48A26569C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3204770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2" name="Oval 271">
                    <a:extLst>
                      <a:ext uri="{FF2B5EF4-FFF2-40B4-BE49-F238E27FC236}">
                        <a16:creationId xmlns:a16="http://schemas.microsoft.com/office/drawing/2014/main" id="{403516FE-86FC-90DE-6CEC-4D8EE1C845F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204770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3" name="Oval 272">
                    <a:extLst>
                      <a:ext uri="{FF2B5EF4-FFF2-40B4-BE49-F238E27FC236}">
                        <a16:creationId xmlns:a16="http://schemas.microsoft.com/office/drawing/2014/main" id="{EACEE63C-F4CA-8A9E-E7F5-799110068AD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204770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4" name="Oval 273">
                    <a:extLst>
                      <a:ext uri="{FF2B5EF4-FFF2-40B4-BE49-F238E27FC236}">
                        <a16:creationId xmlns:a16="http://schemas.microsoft.com/office/drawing/2014/main" id="{1970D0DA-CEB8-D51B-7710-C73FAAF28ED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204770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5" name="Oval 274">
                    <a:extLst>
                      <a:ext uri="{FF2B5EF4-FFF2-40B4-BE49-F238E27FC236}">
                        <a16:creationId xmlns:a16="http://schemas.microsoft.com/office/drawing/2014/main" id="{D103BEF6-0E4D-D2CC-BC7C-CC04DBC2DC9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204770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6" name="Oval 275">
                    <a:extLst>
                      <a:ext uri="{FF2B5EF4-FFF2-40B4-BE49-F238E27FC236}">
                        <a16:creationId xmlns:a16="http://schemas.microsoft.com/office/drawing/2014/main" id="{DAD02766-E14E-4F3A-9B6E-725DA956161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7" name="Oval 276">
                    <a:extLst>
                      <a:ext uri="{FF2B5EF4-FFF2-40B4-BE49-F238E27FC236}">
                        <a16:creationId xmlns:a16="http://schemas.microsoft.com/office/drawing/2014/main" id="{E3269A9C-E459-8285-DA05-B40AAD38B75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8" name="Oval 277">
                    <a:extLst>
                      <a:ext uri="{FF2B5EF4-FFF2-40B4-BE49-F238E27FC236}">
                        <a16:creationId xmlns:a16="http://schemas.microsoft.com/office/drawing/2014/main" id="{0973252B-9810-3D01-1CCE-9132E264027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9" name="Oval 278">
                    <a:extLst>
                      <a:ext uri="{FF2B5EF4-FFF2-40B4-BE49-F238E27FC236}">
                        <a16:creationId xmlns:a16="http://schemas.microsoft.com/office/drawing/2014/main" id="{B154F498-4411-AC72-A696-63C826A1062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0" name="Oval 279">
                    <a:extLst>
                      <a:ext uri="{FF2B5EF4-FFF2-40B4-BE49-F238E27FC236}">
                        <a16:creationId xmlns:a16="http://schemas.microsoft.com/office/drawing/2014/main" id="{853C4B30-6D80-841A-49FF-70ABA054E16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1" name="Oval 280">
                    <a:extLst>
                      <a:ext uri="{FF2B5EF4-FFF2-40B4-BE49-F238E27FC236}">
                        <a16:creationId xmlns:a16="http://schemas.microsoft.com/office/drawing/2014/main" id="{4F0627C9-7926-1DE3-80B3-15BE4F049B5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Oval 281">
                    <a:extLst>
                      <a:ext uri="{FF2B5EF4-FFF2-40B4-BE49-F238E27FC236}">
                        <a16:creationId xmlns:a16="http://schemas.microsoft.com/office/drawing/2014/main" id="{AB4088BA-AEE4-4E52-67C5-57EB96EF033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Oval 282">
                    <a:extLst>
                      <a:ext uri="{FF2B5EF4-FFF2-40B4-BE49-F238E27FC236}">
                        <a16:creationId xmlns:a16="http://schemas.microsoft.com/office/drawing/2014/main" id="{BCAC75E7-8C34-56FA-1242-0F6B7BEFA6A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3670358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Oval 283">
                    <a:extLst>
                      <a:ext uri="{FF2B5EF4-FFF2-40B4-BE49-F238E27FC236}">
                        <a16:creationId xmlns:a16="http://schemas.microsoft.com/office/drawing/2014/main" id="{F44EF96D-0BA3-E02B-039E-42262419848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3670358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Oval 284">
                    <a:extLst>
                      <a:ext uri="{FF2B5EF4-FFF2-40B4-BE49-F238E27FC236}">
                        <a16:creationId xmlns:a16="http://schemas.microsoft.com/office/drawing/2014/main" id="{E3873941-C422-3C53-AF47-3F428F48AB4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3670358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Oval 285">
                    <a:extLst>
                      <a:ext uri="{FF2B5EF4-FFF2-40B4-BE49-F238E27FC236}">
                        <a16:creationId xmlns:a16="http://schemas.microsoft.com/office/drawing/2014/main" id="{A6D011D6-FECC-E89C-37D7-8F7165AC8E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3670358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7" name="Oval 286">
                    <a:extLst>
                      <a:ext uri="{FF2B5EF4-FFF2-40B4-BE49-F238E27FC236}">
                        <a16:creationId xmlns:a16="http://schemas.microsoft.com/office/drawing/2014/main" id="{2C4B0F24-4887-D509-F2E6-B310C7A0C1C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3670358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8" name="Oval 287">
                    <a:extLst>
                      <a:ext uri="{FF2B5EF4-FFF2-40B4-BE49-F238E27FC236}">
                        <a16:creationId xmlns:a16="http://schemas.microsoft.com/office/drawing/2014/main" id="{51C130F7-453E-5975-93D7-EA55B7B7CA0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670358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9" name="Oval 288">
                    <a:extLst>
                      <a:ext uri="{FF2B5EF4-FFF2-40B4-BE49-F238E27FC236}">
                        <a16:creationId xmlns:a16="http://schemas.microsoft.com/office/drawing/2014/main" id="{3E6A9C01-0A74-C375-5DF5-E28AD5B4D66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670358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0" name="Oval 289">
                    <a:extLst>
                      <a:ext uri="{FF2B5EF4-FFF2-40B4-BE49-F238E27FC236}">
                        <a16:creationId xmlns:a16="http://schemas.microsoft.com/office/drawing/2014/main" id="{8942FCE9-BF31-3E93-FDFA-4782B87CCDA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670358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Oval 290">
                    <a:extLst>
                      <a:ext uri="{FF2B5EF4-FFF2-40B4-BE49-F238E27FC236}">
                        <a16:creationId xmlns:a16="http://schemas.microsoft.com/office/drawing/2014/main" id="{6EDC9D73-917B-FCE8-DF92-465E6D2615F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670358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Oval 291">
                    <a:extLst>
                      <a:ext uri="{FF2B5EF4-FFF2-40B4-BE49-F238E27FC236}">
                        <a16:creationId xmlns:a16="http://schemas.microsoft.com/office/drawing/2014/main" id="{F0FB085D-5289-7459-54A8-59F01CAAB3A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D680B8D6-6E7D-B54F-566E-2F3C8B21A57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4" name="Oval 293">
                    <a:extLst>
                      <a:ext uri="{FF2B5EF4-FFF2-40B4-BE49-F238E27FC236}">
                        <a16:creationId xmlns:a16="http://schemas.microsoft.com/office/drawing/2014/main" id="{593C5671-5FE4-25F2-6F02-8E148496A30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5" name="Oval 294">
                    <a:extLst>
                      <a:ext uri="{FF2B5EF4-FFF2-40B4-BE49-F238E27FC236}">
                        <a16:creationId xmlns:a16="http://schemas.microsoft.com/office/drawing/2014/main" id="{CF5E9C41-6CC0-66CC-E337-E1489498CC0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6" name="Oval 295">
                    <a:extLst>
                      <a:ext uri="{FF2B5EF4-FFF2-40B4-BE49-F238E27FC236}">
                        <a16:creationId xmlns:a16="http://schemas.microsoft.com/office/drawing/2014/main" id="{80B55276-84B2-3671-5CC2-7C26B5AB59A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Oval 296">
                    <a:extLst>
                      <a:ext uri="{FF2B5EF4-FFF2-40B4-BE49-F238E27FC236}">
                        <a16:creationId xmlns:a16="http://schemas.microsoft.com/office/drawing/2014/main" id="{618F697B-4BBD-1C21-2DED-3EB5674BA3F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Oval 297">
                    <a:extLst>
                      <a:ext uri="{FF2B5EF4-FFF2-40B4-BE49-F238E27FC236}">
                        <a16:creationId xmlns:a16="http://schemas.microsoft.com/office/drawing/2014/main" id="{270B1E9C-FB51-8C95-C46D-1D3A377FCAE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Oval 298">
                    <a:extLst>
                      <a:ext uri="{FF2B5EF4-FFF2-40B4-BE49-F238E27FC236}">
                        <a16:creationId xmlns:a16="http://schemas.microsoft.com/office/drawing/2014/main" id="{4CBE467B-D823-7363-83D0-D0E83505CE9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4135946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0" name="Oval 299">
                    <a:extLst>
                      <a:ext uri="{FF2B5EF4-FFF2-40B4-BE49-F238E27FC236}">
                        <a16:creationId xmlns:a16="http://schemas.microsoft.com/office/drawing/2014/main" id="{DF98B3FC-41BF-72A3-3C37-D6FCFA443DE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4135946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E79F9CC7-2ED6-5932-1865-AEB8B09619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4135946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Oval 301">
                    <a:extLst>
                      <a:ext uri="{FF2B5EF4-FFF2-40B4-BE49-F238E27FC236}">
                        <a16:creationId xmlns:a16="http://schemas.microsoft.com/office/drawing/2014/main" id="{63A7450A-F016-C1C4-DC57-2FDFF06DF77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4135946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4378013F-25A5-CEF5-879F-7371EF628DB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4135946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4" name="Oval 303">
                    <a:extLst>
                      <a:ext uri="{FF2B5EF4-FFF2-40B4-BE49-F238E27FC236}">
                        <a16:creationId xmlns:a16="http://schemas.microsoft.com/office/drawing/2014/main" id="{FF7B9279-6CAB-429C-CFC4-BA809897519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135946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5" name="Oval 304">
                    <a:extLst>
                      <a:ext uri="{FF2B5EF4-FFF2-40B4-BE49-F238E27FC236}">
                        <a16:creationId xmlns:a16="http://schemas.microsoft.com/office/drawing/2014/main" id="{E111C7BA-FF5E-D4D6-0CEA-9A53891445F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135946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6" name="Oval 305">
                    <a:extLst>
                      <a:ext uri="{FF2B5EF4-FFF2-40B4-BE49-F238E27FC236}">
                        <a16:creationId xmlns:a16="http://schemas.microsoft.com/office/drawing/2014/main" id="{2580066F-CC2F-C40B-BF3E-7EE4FE6F36A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135946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7" name="Oval 306">
                    <a:extLst>
                      <a:ext uri="{FF2B5EF4-FFF2-40B4-BE49-F238E27FC236}">
                        <a16:creationId xmlns:a16="http://schemas.microsoft.com/office/drawing/2014/main" id="{7BB2F7A4-D186-926A-0780-119B0078A74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135946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8" name="Oval 307">
                    <a:extLst>
                      <a:ext uri="{FF2B5EF4-FFF2-40B4-BE49-F238E27FC236}">
                        <a16:creationId xmlns:a16="http://schemas.microsoft.com/office/drawing/2014/main" id="{1B9734C6-4571-B994-8956-061B0DDFB44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9" name="Oval 308">
                    <a:extLst>
                      <a:ext uri="{FF2B5EF4-FFF2-40B4-BE49-F238E27FC236}">
                        <a16:creationId xmlns:a16="http://schemas.microsoft.com/office/drawing/2014/main" id="{7A2E2106-2AF9-F10B-1902-57D71E4968C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0" name="Oval 309">
                    <a:extLst>
                      <a:ext uri="{FF2B5EF4-FFF2-40B4-BE49-F238E27FC236}">
                        <a16:creationId xmlns:a16="http://schemas.microsoft.com/office/drawing/2014/main" id="{8E46A637-3727-0254-380F-3309D12AD35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1" name="Oval 310">
                    <a:extLst>
                      <a:ext uri="{FF2B5EF4-FFF2-40B4-BE49-F238E27FC236}">
                        <a16:creationId xmlns:a16="http://schemas.microsoft.com/office/drawing/2014/main" id="{F5042ACC-997E-7EF7-F22E-804464DCB22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2" name="Oval 311">
                    <a:extLst>
                      <a:ext uri="{FF2B5EF4-FFF2-40B4-BE49-F238E27FC236}">
                        <a16:creationId xmlns:a16="http://schemas.microsoft.com/office/drawing/2014/main" id="{81D8143D-DC61-3DCC-7723-A8CA92A0B2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3" name="Oval 312">
                    <a:extLst>
                      <a:ext uri="{FF2B5EF4-FFF2-40B4-BE49-F238E27FC236}">
                        <a16:creationId xmlns:a16="http://schemas.microsoft.com/office/drawing/2014/main" id="{7A8BA53F-45EB-D421-3BB7-C77076429F9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4" name="Oval 313">
                    <a:extLst>
                      <a:ext uri="{FF2B5EF4-FFF2-40B4-BE49-F238E27FC236}">
                        <a16:creationId xmlns:a16="http://schemas.microsoft.com/office/drawing/2014/main" id="{A0ED72AF-14F8-A335-D9D1-B851DF2133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5" name="Oval 314">
                    <a:extLst>
                      <a:ext uri="{FF2B5EF4-FFF2-40B4-BE49-F238E27FC236}">
                        <a16:creationId xmlns:a16="http://schemas.microsoft.com/office/drawing/2014/main" id="{D642D597-F379-EF40-9BF8-4BB8EE54039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4601535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6" name="Oval 315">
                    <a:extLst>
                      <a:ext uri="{FF2B5EF4-FFF2-40B4-BE49-F238E27FC236}">
                        <a16:creationId xmlns:a16="http://schemas.microsoft.com/office/drawing/2014/main" id="{C55F8577-1AEF-FD92-64DD-0EDAF3A0D73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4601535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7" name="Oval 316">
                    <a:extLst>
                      <a:ext uri="{FF2B5EF4-FFF2-40B4-BE49-F238E27FC236}">
                        <a16:creationId xmlns:a16="http://schemas.microsoft.com/office/drawing/2014/main" id="{E21E40F5-EE7C-626E-2B23-1E3FB903642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4601535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8" name="Oval 317">
                    <a:extLst>
                      <a:ext uri="{FF2B5EF4-FFF2-40B4-BE49-F238E27FC236}">
                        <a16:creationId xmlns:a16="http://schemas.microsoft.com/office/drawing/2014/main" id="{A0E60A0B-7BE9-859D-12DD-030A1FE64C3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4601535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9" name="Oval 318">
                    <a:extLst>
                      <a:ext uri="{FF2B5EF4-FFF2-40B4-BE49-F238E27FC236}">
                        <a16:creationId xmlns:a16="http://schemas.microsoft.com/office/drawing/2014/main" id="{3AB651D8-C259-D160-83C5-CFA96DB174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4601535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20" name="Oval 319">
                    <a:extLst>
                      <a:ext uri="{FF2B5EF4-FFF2-40B4-BE49-F238E27FC236}">
                        <a16:creationId xmlns:a16="http://schemas.microsoft.com/office/drawing/2014/main" id="{53DAA8E3-1899-33BD-9187-E4BF21E688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601535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1" name="Oval 320">
                    <a:extLst>
                      <a:ext uri="{FF2B5EF4-FFF2-40B4-BE49-F238E27FC236}">
                        <a16:creationId xmlns:a16="http://schemas.microsoft.com/office/drawing/2014/main" id="{D10CBE7E-7A75-CFFB-F978-E9C12F55BF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601535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2" name="Oval 321">
                    <a:extLst>
                      <a:ext uri="{FF2B5EF4-FFF2-40B4-BE49-F238E27FC236}">
                        <a16:creationId xmlns:a16="http://schemas.microsoft.com/office/drawing/2014/main" id="{A9AD8BF7-ADD6-16C1-DCDB-CDB146A2166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601535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3" name="Oval 322">
                    <a:extLst>
                      <a:ext uri="{FF2B5EF4-FFF2-40B4-BE49-F238E27FC236}">
                        <a16:creationId xmlns:a16="http://schemas.microsoft.com/office/drawing/2014/main" id="{B0CC3ECD-F3E9-F08D-2BC7-FE00D91DFF8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601535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4" name="Oval 323">
                    <a:extLst>
                      <a:ext uri="{FF2B5EF4-FFF2-40B4-BE49-F238E27FC236}">
                        <a16:creationId xmlns:a16="http://schemas.microsoft.com/office/drawing/2014/main" id="{4754071A-9EC8-DB18-0C64-D0560A9B33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2752249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25" name="Oval 324">
                    <a:extLst>
                      <a:ext uri="{FF2B5EF4-FFF2-40B4-BE49-F238E27FC236}">
                        <a16:creationId xmlns:a16="http://schemas.microsoft.com/office/drawing/2014/main" id="{DE5E01EE-9C92-09B3-2F33-01DEF08FB54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2752249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6" name="Oval 325">
                    <a:extLst>
                      <a:ext uri="{FF2B5EF4-FFF2-40B4-BE49-F238E27FC236}">
                        <a16:creationId xmlns:a16="http://schemas.microsoft.com/office/drawing/2014/main" id="{527A12D7-70FE-857F-D271-B7BDD0641B9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2752249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7" name="Oval 326">
                    <a:extLst>
                      <a:ext uri="{FF2B5EF4-FFF2-40B4-BE49-F238E27FC236}">
                        <a16:creationId xmlns:a16="http://schemas.microsoft.com/office/drawing/2014/main" id="{52B5B132-4F20-3247-9FD7-085C8A4048C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2752249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8" name="Oval 327">
                    <a:extLst>
                      <a:ext uri="{FF2B5EF4-FFF2-40B4-BE49-F238E27FC236}">
                        <a16:creationId xmlns:a16="http://schemas.microsoft.com/office/drawing/2014/main" id="{C326E7A7-7CEC-6DCB-8881-4FADAF4B944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2752249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9" name="Oval 328">
                    <a:extLst>
                      <a:ext uri="{FF2B5EF4-FFF2-40B4-BE49-F238E27FC236}">
                        <a16:creationId xmlns:a16="http://schemas.microsoft.com/office/drawing/2014/main" id="{292C763C-F7E8-A803-8540-4C56E5649CA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2752249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0" name="Oval 329">
                    <a:extLst>
                      <a:ext uri="{FF2B5EF4-FFF2-40B4-BE49-F238E27FC236}">
                        <a16:creationId xmlns:a16="http://schemas.microsoft.com/office/drawing/2014/main" id="{4F0B2FBF-4B9C-EAF4-C455-3BC4B21D22B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2752249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D2F4CDAC-EECE-A5AE-946C-76656BD6EFCF}"/>
                </a:ext>
              </a:extLst>
            </p:cNvPr>
            <p:cNvGrpSpPr/>
            <p:nvPr/>
          </p:nvGrpSpPr>
          <p:grpSpPr>
            <a:xfrm>
              <a:off x="-1946363" y="5727701"/>
              <a:ext cx="2927052" cy="2091212"/>
              <a:chOff x="2003765" y="2683100"/>
              <a:chExt cx="5276565" cy="3646862"/>
            </a:xfrm>
          </p:grpSpPr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393ADB56-2A1A-2D18-4388-10259AF320C7}"/>
                  </a:ext>
                </a:extLst>
              </p:cNvPr>
              <p:cNvSpPr txBox="1"/>
              <p:nvPr/>
            </p:nvSpPr>
            <p:spPr>
              <a:xfrm>
                <a:off x="2003765" y="3524258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5</a:t>
                </a:r>
              </a:p>
            </p:txBody>
          </p:sp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A8DF7E94-1541-B612-895A-EE12D3F1FC4C}"/>
                  </a:ext>
                </a:extLst>
              </p:cNvPr>
              <p:cNvGrpSpPr/>
              <p:nvPr/>
            </p:nvGrpSpPr>
            <p:grpSpPr>
              <a:xfrm>
                <a:off x="3067659" y="2683100"/>
                <a:ext cx="4212671" cy="3646862"/>
                <a:chOff x="3067659" y="2683100"/>
                <a:chExt cx="4212671" cy="3646862"/>
              </a:xfrm>
            </p:grpSpPr>
            <p:sp>
              <p:nvSpPr>
                <p:cNvPr id="334" name="Left Brace 333">
                  <a:extLst>
                    <a:ext uri="{FF2B5EF4-FFF2-40B4-BE49-F238E27FC236}">
                      <a16:creationId xmlns:a16="http://schemas.microsoft.com/office/drawing/2014/main" id="{94A1E3B7-03E1-1438-DE90-F35F049B6532}"/>
                    </a:ext>
                  </a:extLst>
                </p:cNvPr>
                <p:cNvSpPr/>
                <p:nvPr/>
              </p:nvSpPr>
              <p:spPr>
                <a:xfrm>
                  <a:off x="3067659" y="2683100"/>
                  <a:ext cx="433577" cy="2395147"/>
                </a:xfrm>
                <a:prstGeom prst="leftBrace">
                  <a:avLst>
                    <a:gd name="adj1" fmla="val 71100"/>
                    <a:gd name="adj2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5" name="TextBox 334">
                  <a:extLst>
                    <a:ext uri="{FF2B5EF4-FFF2-40B4-BE49-F238E27FC236}">
                      <a16:creationId xmlns:a16="http://schemas.microsoft.com/office/drawing/2014/main" id="{35A94453-E60A-4372-ECAB-846176D270DF}"/>
                    </a:ext>
                  </a:extLst>
                </p:cNvPr>
                <p:cNvSpPr txBox="1"/>
                <p:nvPr/>
              </p:nvSpPr>
              <p:spPr>
                <a:xfrm>
                  <a:off x="3767239" y="5560521"/>
                  <a:ext cx="1682773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400" dirty="0"/>
                    <a:t>4</a:t>
                  </a:r>
                </a:p>
              </p:txBody>
            </p:sp>
            <p:sp>
              <p:nvSpPr>
                <p:cNvPr id="336" name="Left Brace 335">
                  <a:extLst>
                    <a:ext uri="{FF2B5EF4-FFF2-40B4-BE49-F238E27FC236}">
                      <a16:creationId xmlns:a16="http://schemas.microsoft.com/office/drawing/2014/main" id="{0C4E4C98-7934-8EA3-AADE-0A2855F05118}"/>
                    </a:ext>
                  </a:extLst>
                </p:cNvPr>
                <p:cNvSpPr/>
                <p:nvPr/>
              </p:nvSpPr>
              <p:spPr>
                <a:xfrm rot="16200000">
                  <a:off x="4389764" y="4453720"/>
                  <a:ext cx="433577" cy="1911366"/>
                </a:xfrm>
                <a:prstGeom prst="leftBrace">
                  <a:avLst>
                    <a:gd name="adj1" fmla="val 71100"/>
                    <a:gd name="adj2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7" name="Left Brace 336">
                  <a:extLst>
                    <a:ext uri="{FF2B5EF4-FFF2-40B4-BE49-F238E27FC236}">
                      <a16:creationId xmlns:a16="http://schemas.microsoft.com/office/drawing/2014/main" id="{21CE8FA7-B254-8E15-F123-693DDAAFE2E3}"/>
                    </a:ext>
                  </a:extLst>
                </p:cNvPr>
                <p:cNvSpPr/>
                <p:nvPr/>
              </p:nvSpPr>
              <p:spPr>
                <a:xfrm rot="16200000">
                  <a:off x="6181447" y="4721402"/>
                  <a:ext cx="433577" cy="1376000"/>
                </a:xfrm>
                <a:prstGeom prst="leftBrace">
                  <a:avLst>
                    <a:gd name="adj1" fmla="val 71100"/>
                    <a:gd name="adj2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8" name="TextBox 337">
                  <a:extLst>
                    <a:ext uri="{FF2B5EF4-FFF2-40B4-BE49-F238E27FC236}">
                      <a16:creationId xmlns:a16="http://schemas.microsoft.com/office/drawing/2014/main" id="{CBBCC635-BD18-A049-5667-6F353132461E}"/>
                    </a:ext>
                  </a:extLst>
                </p:cNvPr>
                <p:cNvSpPr txBox="1"/>
                <p:nvPr/>
              </p:nvSpPr>
              <p:spPr>
                <a:xfrm>
                  <a:off x="5597557" y="5560521"/>
                  <a:ext cx="1682773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400" dirty="0"/>
                    <a:t>3</a:t>
                  </a:r>
                </a:p>
              </p:txBody>
            </p: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77FDF511-E597-B842-CADE-0613DCD67F09}"/>
                    </a:ext>
                  </a:extLst>
                </p:cNvPr>
                <p:cNvGrpSpPr/>
                <p:nvPr/>
              </p:nvGrpSpPr>
              <p:grpSpPr>
                <a:xfrm>
                  <a:off x="3678235" y="2752249"/>
                  <a:ext cx="3408000" cy="2209286"/>
                  <a:chOff x="3678235" y="2752249"/>
                  <a:chExt cx="3408000" cy="2209286"/>
                </a:xfrm>
              </p:grpSpPr>
              <p:sp>
                <p:nvSpPr>
                  <p:cNvPr id="340" name="Oval 339">
                    <a:extLst>
                      <a:ext uri="{FF2B5EF4-FFF2-40B4-BE49-F238E27FC236}">
                        <a16:creationId xmlns:a16="http://schemas.microsoft.com/office/drawing/2014/main" id="{885D911D-62B6-D1DE-CB01-F5E905FF190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1" name="Oval 340">
                    <a:extLst>
                      <a:ext uri="{FF2B5EF4-FFF2-40B4-BE49-F238E27FC236}">
                        <a16:creationId xmlns:a16="http://schemas.microsoft.com/office/drawing/2014/main" id="{629BBA61-6A35-0E59-9D7B-DCEF1D966EC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2" name="Oval 341">
                    <a:extLst>
                      <a:ext uri="{FF2B5EF4-FFF2-40B4-BE49-F238E27FC236}">
                        <a16:creationId xmlns:a16="http://schemas.microsoft.com/office/drawing/2014/main" id="{DC9CCEE1-8B34-D931-5E5B-21406A38C01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3" name="Oval 342">
                    <a:extLst>
                      <a:ext uri="{FF2B5EF4-FFF2-40B4-BE49-F238E27FC236}">
                        <a16:creationId xmlns:a16="http://schemas.microsoft.com/office/drawing/2014/main" id="{3AABE88A-3411-A87D-D68B-B0F3229AAEC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4" name="Oval 343">
                    <a:extLst>
                      <a:ext uri="{FF2B5EF4-FFF2-40B4-BE49-F238E27FC236}">
                        <a16:creationId xmlns:a16="http://schemas.microsoft.com/office/drawing/2014/main" id="{DC5FC536-B99A-3A02-94AF-B2AB858EB6E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5" name="Oval 344">
                    <a:extLst>
                      <a:ext uri="{FF2B5EF4-FFF2-40B4-BE49-F238E27FC236}">
                        <a16:creationId xmlns:a16="http://schemas.microsoft.com/office/drawing/2014/main" id="{F7D402B0-4001-6434-C9D0-517DF24D1C8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6" name="Oval 345">
                    <a:extLst>
                      <a:ext uri="{FF2B5EF4-FFF2-40B4-BE49-F238E27FC236}">
                        <a16:creationId xmlns:a16="http://schemas.microsoft.com/office/drawing/2014/main" id="{2E91C83A-01F1-7970-FFFB-B7888CCEAA0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7B32876E-9420-EA48-BB2B-6592D9ADFE1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3204770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8" name="Oval 347">
                    <a:extLst>
                      <a:ext uri="{FF2B5EF4-FFF2-40B4-BE49-F238E27FC236}">
                        <a16:creationId xmlns:a16="http://schemas.microsoft.com/office/drawing/2014/main" id="{FDC76830-C1B7-4C25-771C-2BCD3BEDE82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3204770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9" name="Oval 348">
                    <a:extLst>
                      <a:ext uri="{FF2B5EF4-FFF2-40B4-BE49-F238E27FC236}">
                        <a16:creationId xmlns:a16="http://schemas.microsoft.com/office/drawing/2014/main" id="{BDE2D9AB-0CDA-7171-1E5E-EEA76A1EA03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3204770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0" name="Oval 349">
                    <a:extLst>
                      <a:ext uri="{FF2B5EF4-FFF2-40B4-BE49-F238E27FC236}">
                        <a16:creationId xmlns:a16="http://schemas.microsoft.com/office/drawing/2014/main" id="{B3997765-3808-291F-63CC-0758141DC5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3204770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1" name="Oval 350">
                    <a:extLst>
                      <a:ext uri="{FF2B5EF4-FFF2-40B4-BE49-F238E27FC236}">
                        <a16:creationId xmlns:a16="http://schemas.microsoft.com/office/drawing/2014/main" id="{EC2F4A7A-8197-DC0E-008B-7EFF4BEB5EE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3204770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2" name="Oval 351">
                    <a:extLst>
                      <a:ext uri="{FF2B5EF4-FFF2-40B4-BE49-F238E27FC236}">
                        <a16:creationId xmlns:a16="http://schemas.microsoft.com/office/drawing/2014/main" id="{4465565D-D3FF-E2FD-4A54-E7B1FBB7199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204770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3" name="Oval 352">
                    <a:extLst>
                      <a:ext uri="{FF2B5EF4-FFF2-40B4-BE49-F238E27FC236}">
                        <a16:creationId xmlns:a16="http://schemas.microsoft.com/office/drawing/2014/main" id="{ACDE7A26-77EF-9198-6400-2A31765EB94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204770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4" name="Oval 353">
                    <a:extLst>
                      <a:ext uri="{FF2B5EF4-FFF2-40B4-BE49-F238E27FC236}">
                        <a16:creationId xmlns:a16="http://schemas.microsoft.com/office/drawing/2014/main" id="{57B52EB7-652A-6E3E-09A8-749268DB410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204770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5" name="Oval 354">
                    <a:extLst>
                      <a:ext uri="{FF2B5EF4-FFF2-40B4-BE49-F238E27FC236}">
                        <a16:creationId xmlns:a16="http://schemas.microsoft.com/office/drawing/2014/main" id="{2DF379FD-58C7-2B28-639D-2B97067D4C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204770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6" name="Oval 355">
                    <a:extLst>
                      <a:ext uri="{FF2B5EF4-FFF2-40B4-BE49-F238E27FC236}">
                        <a16:creationId xmlns:a16="http://schemas.microsoft.com/office/drawing/2014/main" id="{3B3CB1BC-74A5-FFFC-9BA3-3C45E864E9C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7" name="Oval 356">
                    <a:extLst>
                      <a:ext uri="{FF2B5EF4-FFF2-40B4-BE49-F238E27FC236}">
                        <a16:creationId xmlns:a16="http://schemas.microsoft.com/office/drawing/2014/main" id="{AF1A85B8-741B-741F-42FC-BABBB87A05B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8" name="Oval 357">
                    <a:extLst>
                      <a:ext uri="{FF2B5EF4-FFF2-40B4-BE49-F238E27FC236}">
                        <a16:creationId xmlns:a16="http://schemas.microsoft.com/office/drawing/2014/main" id="{C380591F-F2B3-EC2F-0203-8B89B1ABD47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9" name="Oval 358">
                    <a:extLst>
                      <a:ext uri="{FF2B5EF4-FFF2-40B4-BE49-F238E27FC236}">
                        <a16:creationId xmlns:a16="http://schemas.microsoft.com/office/drawing/2014/main" id="{A17FF217-9E98-6958-3138-FDECD7F9F7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0" name="Oval 359">
                    <a:extLst>
                      <a:ext uri="{FF2B5EF4-FFF2-40B4-BE49-F238E27FC236}">
                        <a16:creationId xmlns:a16="http://schemas.microsoft.com/office/drawing/2014/main" id="{8CD4F8B9-6763-5ED1-7CD2-38F0B9EE06B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1" name="Oval 360">
                    <a:extLst>
                      <a:ext uri="{FF2B5EF4-FFF2-40B4-BE49-F238E27FC236}">
                        <a16:creationId xmlns:a16="http://schemas.microsoft.com/office/drawing/2014/main" id="{DDD95DE4-27E3-9055-CBF3-F85B2883A34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2" name="Oval 361">
                    <a:extLst>
                      <a:ext uri="{FF2B5EF4-FFF2-40B4-BE49-F238E27FC236}">
                        <a16:creationId xmlns:a16="http://schemas.microsoft.com/office/drawing/2014/main" id="{F44367CA-066D-41E4-4395-BD71F41E127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3" name="Oval 362">
                    <a:extLst>
                      <a:ext uri="{FF2B5EF4-FFF2-40B4-BE49-F238E27FC236}">
                        <a16:creationId xmlns:a16="http://schemas.microsoft.com/office/drawing/2014/main" id="{08C0574B-6626-C0AF-26BB-BDCD2F49D55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3670358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4" name="Oval 363">
                    <a:extLst>
                      <a:ext uri="{FF2B5EF4-FFF2-40B4-BE49-F238E27FC236}">
                        <a16:creationId xmlns:a16="http://schemas.microsoft.com/office/drawing/2014/main" id="{9961E53C-F34C-E385-E0E7-0D81F2F2C80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3670358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5" name="Oval 364">
                    <a:extLst>
                      <a:ext uri="{FF2B5EF4-FFF2-40B4-BE49-F238E27FC236}">
                        <a16:creationId xmlns:a16="http://schemas.microsoft.com/office/drawing/2014/main" id="{DEA7584A-AF7F-79FA-0497-CF81F0E1264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3670358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Oval 365">
                    <a:extLst>
                      <a:ext uri="{FF2B5EF4-FFF2-40B4-BE49-F238E27FC236}">
                        <a16:creationId xmlns:a16="http://schemas.microsoft.com/office/drawing/2014/main" id="{559B1D8B-7401-C2B5-93A2-056646135B0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3670358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Oval 366">
                    <a:extLst>
                      <a:ext uri="{FF2B5EF4-FFF2-40B4-BE49-F238E27FC236}">
                        <a16:creationId xmlns:a16="http://schemas.microsoft.com/office/drawing/2014/main" id="{2AA583BB-5A09-3EB8-BCFC-276900A0FEF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3670358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Oval 367">
                    <a:extLst>
                      <a:ext uri="{FF2B5EF4-FFF2-40B4-BE49-F238E27FC236}">
                        <a16:creationId xmlns:a16="http://schemas.microsoft.com/office/drawing/2014/main" id="{4C8477BF-3E0C-115A-F46F-2C879F5B7BC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670358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9" name="Oval 368">
                    <a:extLst>
                      <a:ext uri="{FF2B5EF4-FFF2-40B4-BE49-F238E27FC236}">
                        <a16:creationId xmlns:a16="http://schemas.microsoft.com/office/drawing/2014/main" id="{9E43C288-8E52-CFD0-51B9-2724588DFC7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670358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Oval 369">
                    <a:extLst>
                      <a:ext uri="{FF2B5EF4-FFF2-40B4-BE49-F238E27FC236}">
                        <a16:creationId xmlns:a16="http://schemas.microsoft.com/office/drawing/2014/main" id="{2F5C8759-C2EB-65B5-8B4B-8F8DA28C498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670358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Oval 370">
                    <a:extLst>
                      <a:ext uri="{FF2B5EF4-FFF2-40B4-BE49-F238E27FC236}">
                        <a16:creationId xmlns:a16="http://schemas.microsoft.com/office/drawing/2014/main" id="{87BF38C5-2CD2-1062-A9A0-A8C3530C33B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670358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Oval 371">
                    <a:extLst>
                      <a:ext uri="{FF2B5EF4-FFF2-40B4-BE49-F238E27FC236}">
                        <a16:creationId xmlns:a16="http://schemas.microsoft.com/office/drawing/2014/main" id="{C4A8EB5C-E319-53BF-AEF4-6B1F6F0B554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3" name="Oval 372">
                    <a:extLst>
                      <a:ext uri="{FF2B5EF4-FFF2-40B4-BE49-F238E27FC236}">
                        <a16:creationId xmlns:a16="http://schemas.microsoft.com/office/drawing/2014/main" id="{EF2EC8B4-C462-03C1-F38D-CD5921A6BE7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4" name="Oval 373">
                    <a:extLst>
                      <a:ext uri="{FF2B5EF4-FFF2-40B4-BE49-F238E27FC236}">
                        <a16:creationId xmlns:a16="http://schemas.microsoft.com/office/drawing/2014/main" id="{6C3858B2-4137-3505-42E0-69851F16802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5" name="Oval 374">
                    <a:extLst>
                      <a:ext uri="{FF2B5EF4-FFF2-40B4-BE49-F238E27FC236}">
                        <a16:creationId xmlns:a16="http://schemas.microsoft.com/office/drawing/2014/main" id="{170FFFEF-5466-46A1-A6F2-CA4F8F15C0F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Oval 375">
                    <a:extLst>
                      <a:ext uri="{FF2B5EF4-FFF2-40B4-BE49-F238E27FC236}">
                        <a16:creationId xmlns:a16="http://schemas.microsoft.com/office/drawing/2014/main" id="{BCDF4033-6B14-B88E-2611-221ACEA8C42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Oval 376">
                    <a:extLst>
                      <a:ext uri="{FF2B5EF4-FFF2-40B4-BE49-F238E27FC236}">
                        <a16:creationId xmlns:a16="http://schemas.microsoft.com/office/drawing/2014/main" id="{7C1B7D15-F004-D9EC-9088-8282A0C64E9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Oval 377">
                    <a:extLst>
                      <a:ext uri="{FF2B5EF4-FFF2-40B4-BE49-F238E27FC236}">
                        <a16:creationId xmlns:a16="http://schemas.microsoft.com/office/drawing/2014/main" id="{38112B92-CD02-6C6C-B4DD-49080A9CAD4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9" name="Oval 378">
                    <a:extLst>
                      <a:ext uri="{FF2B5EF4-FFF2-40B4-BE49-F238E27FC236}">
                        <a16:creationId xmlns:a16="http://schemas.microsoft.com/office/drawing/2014/main" id="{E35DCCF7-BA78-C7C9-AC1F-23E2992F9A3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4135946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Oval 379">
                    <a:extLst>
                      <a:ext uri="{FF2B5EF4-FFF2-40B4-BE49-F238E27FC236}">
                        <a16:creationId xmlns:a16="http://schemas.microsoft.com/office/drawing/2014/main" id="{A6AC841D-ED01-8988-D17E-257CCF18AB9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4135946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Oval 380">
                    <a:extLst>
                      <a:ext uri="{FF2B5EF4-FFF2-40B4-BE49-F238E27FC236}">
                        <a16:creationId xmlns:a16="http://schemas.microsoft.com/office/drawing/2014/main" id="{FA949162-5242-86D5-83B2-35035BD3F4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4135946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Oval 381">
                    <a:extLst>
                      <a:ext uri="{FF2B5EF4-FFF2-40B4-BE49-F238E27FC236}">
                        <a16:creationId xmlns:a16="http://schemas.microsoft.com/office/drawing/2014/main" id="{081C3F10-DCA1-755B-6328-75C1279D73D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4135946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B2347ABE-F937-F78B-60F1-37E322F16B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4135946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4" name="Oval 383">
                    <a:extLst>
                      <a:ext uri="{FF2B5EF4-FFF2-40B4-BE49-F238E27FC236}">
                        <a16:creationId xmlns:a16="http://schemas.microsoft.com/office/drawing/2014/main" id="{7A44D67A-8A59-041D-99B2-C3524C61A23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135946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5" name="Oval 384">
                    <a:extLst>
                      <a:ext uri="{FF2B5EF4-FFF2-40B4-BE49-F238E27FC236}">
                        <a16:creationId xmlns:a16="http://schemas.microsoft.com/office/drawing/2014/main" id="{4FE86485-28DD-4727-5622-26F0524F4CF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135946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6" name="Oval 385">
                    <a:extLst>
                      <a:ext uri="{FF2B5EF4-FFF2-40B4-BE49-F238E27FC236}">
                        <a16:creationId xmlns:a16="http://schemas.microsoft.com/office/drawing/2014/main" id="{BBE5F7CA-A7BF-58FA-19E2-3C591452CEE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135946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7" name="Oval 386">
                    <a:extLst>
                      <a:ext uri="{FF2B5EF4-FFF2-40B4-BE49-F238E27FC236}">
                        <a16:creationId xmlns:a16="http://schemas.microsoft.com/office/drawing/2014/main" id="{687CDA58-81BA-BABB-BCF1-3030A31BC15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135946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8" name="Oval 387">
                    <a:extLst>
                      <a:ext uri="{FF2B5EF4-FFF2-40B4-BE49-F238E27FC236}">
                        <a16:creationId xmlns:a16="http://schemas.microsoft.com/office/drawing/2014/main" id="{3170CCE2-D61A-7B97-C8E2-38D3FF57BED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9" name="Oval 388">
                    <a:extLst>
                      <a:ext uri="{FF2B5EF4-FFF2-40B4-BE49-F238E27FC236}">
                        <a16:creationId xmlns:a16="http://schemas.microsoft.com/office/drawing/2014/main" id="{E09A055D-E33E-54A8-2460-1D7FE22C2BE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0" name="Oval 389">
                    <a:extLst>
                      <a:ext uri="{FF2B5EF4-FFF2-40B4-BE49-F238E27FC236}">
                        <a16:creationId xmlns:a16="http://schemas.microsoft.com/office/drawing/2014/main" id="{4A44B70C-8EA4-9B73-EEAA-706D859CCDE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1" name="Oval 390">
                    <a:extLst>
                      <a:ext uri="{FF2B5EF4-FFF2-40B4-BE49-F238E27FC236}">
                        <a16:creationId xmlns:a16="http://schemas.microsoft.com/office/drawing/2014/main" id="{D4D1AFB6-E902-12EB-A693-38E068BFCA4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2" name="Oval 391">
                    <a:extLst>
                      <a:ext uri="{FF2B5EF4-FFF2-40B4-BE49-F238E27FC236}">
                        <a16:creationId xmlns:a16="http://schemas.microsoft.com/office/drawing/2014/main" id="{D5DEC273-5023-023F-DF15-4CA93AD5343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3" name="Oval 392">
                    <a:extLst>
                      <a:ext uri="{FF2B5EF4-FFF2-40B4-BE49-F238E27FC236}">
                        <a16:creationId xmlns:a16="http://schemas.microsoft.com/office/drawing/2014/main" id="{FCE1F89C-7998-83FD-069B-5E5123EA395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4" name="Oval 393">
                    <a:extLst>
                      <a:ext uri="{FF2B5EF4-FFF2-40B4-BE49-F238E27FC236}">
                        <a16:creationId xmlns:a16="http://schemas.microsoft.com/office/drawing/2014/main" id="{6386C7BD-ACE7-99D9-E65F-E89CD7FA3C7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5" name="Oval 394">
                    <a:extLst>
                      <a:ext uri="{FF2B5EF4-FFF2-40B4-BE49-F238E27FC236}">
                        <a16:creationId xmlns:a16="http://schemas.microsoft.com/office/drawing/2014/main" id="{82B0F577-7698-0E40-47C1-3133855EE9C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4601535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E4EB5D6A-9782-28E6-EF85-C14DBEF5EB6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4601535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7" name="Oval 396">
                    <a:extLst>
                      <a:ext uri="{FF2B5EF4-FFF2-40B4-BE49-F238E27FC236}">
                        <a16:creationId xmlns:a16="http://schemas.microsoft.com/office/drawing/2014/main" id="{3F64024C-0B60-C706-8E6C-55AF2F30982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4601535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Oval 397">
                    <a:extLst>
                      <a:ext uri="{FF2B5EF4-FFF2-40B4-BE49-F238E27FC236}">
                        <a16:creationId xmlns:a16="http://schemas.microsoft.com/office/drawing/2014/main" id="{5F75306B-02BD-6D04-47A8-DE67EB6A970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4601535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Oval 398">
                    <a:extLst>
                      <a:ext uri="{FF2B5EF4-FFF2-40B4-BE49-F238E27FC236}">
                        <a16:creationId xmlns:a16="http://schemas.microsoft.com/office/drawing/2014/main" id="{F093AC77-B858-7E2A-0E82-AAEBFE4E49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4601535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00" name="Oval 399">
                    <a:extLst>
                      <a:ext uri="{FF2B5EF4-FFF2-40B4-BE49-F238E27FC236}">
                        <a16:creationId xmlns:a16="http://schemas.microsoft.com/office/drawing/2014/main" id="{98F8A208-E902-1418-A103-6CA2A275317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601535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1" name="Oval 400">
                    <a:extLst>
                      <a:ext uri="{FF2B5EF4-FFF2-40B4-BE49-F238E27FC236}">
                        <a16:creationId xmlns:a16="http://schemas.microsoft.com/office/drawing/2014/main" id="{28A81DBC-D7BC-DEF7-D556-CD633C72FD4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601535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Oval 401">
                    <a:extLst>
                      <a:ext uri="{FF2B5EF4-FFF2-40B4-BE49-F238E27FC236}">
                        <a16:creationId xmlns:a16="http://schemas.microsoft.com/office/drawing/2014/main" id="{D1EDDB19-D59A-B123-CACB-E24312695F3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601535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Oval 402">
                    <a:extLst>
                      <a:ext uri="{FF2B5EF4-FFF2-40B4-BE49-F238E27FC236}">
                        <a16:creationId xmlns:a16="http://schemas.microsoft.com/office/drawing/2014/main" id="{B2898C00-3429-B16B-B04B-D4E3B5B3984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601535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Oval 403">
                    <a:extLst>
                      <a:ext uri="{FF2B5EF4-FFF2-40B4-BE49-F238E27FC236}">
                        <a16:creationId xmlns:a16="http://schemas.microsoft.com/office/drawing/2014/main" id="{B2E3B5B1-682C-1AE4-C369-7B15ABD7F76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2752249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05" name="Oval 404">
                    <a:extLst>
                      <a:ext uri="{FF2B5EF4-FFF2-40B4-BE49-F238E27FC236}">
                        <a16:creationId xmlns:a16="http://schemas.microsoft.com/office/drawing/2014/main" id="{E45038D1-DB6C-66D1-6792-0534D4A8E70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2752249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6" name="Oval 405">
                    <a:extLst>
                      <a:ext uri="{FF2B5EF4-FFF2-40B4-BE49-F238E27FC236}">
                        <a16:creationId xmlns:a16="http://schemas.microsoft.com/office/drawing/2014/main" id="{B997D9E1-A3AC-93EF-7551-E91E213B307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2752249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7" name="Oval 406">
                    <a:extLst>
                      <a:ext uri="{FF2B5EF4-FFF2-40B4-BE49-F238E27FC236}">
                        <a16:creationId xmlns:a16="http://schemas.microsoft.com/office/drawing/2014/main" id="{00505210-0738-09E7-540A-30B8D7F5A08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2752249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Oval 407">
                    <a:extLst>
                      <a:ext uri="{FF2B5EF4-FFF2-40B4-BE49-F238E27FC236}">
                        <a16:creationId xmlns:a16="http://schemas.microsoft.com/office/drawing/2014/main" id="{4D60C3C2-5382-9E28-8FD7-35FE8A51F46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2752249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Oval 408">
                    <a:extLst>
                      <a:ext uri="{FF2B5EF4-FFF2-40B4-BE49-F238E27FC236}">
                        <a16:creationId xmlns:a16="http://schemas.microsoft.com/office/drawing/2014/main" id="{3CCF1AB0-E006-71CF-80F9-07D1BCE0741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2752249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Oval 409">
                    <a:extLst>
                      <a:ext uri="{FF2B5EF4-FFF2-40B4-BE49-F238E27FC236}">
                        <a16:creationId xmlns:a16="http://schemas.microsoft.com/office/drawing/2014/main" id="{323AA74E-D7E6-CD6D-6CD7-6485542CBFF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2752249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773DC8E3-A840-8BB2-8EE4-2FEE2EAD6FE8}"/>
                </a:ext>
              </a:extLst>
            </p:cNvPr>
            <p:cNvGrpSpPr/>
            <p:nvPr/>
          </p:nvGrpSpPr>
          <p:grpSpPr>
            <a:xfrm>
              <a:off x="3826945" y="5727701"/>
              <a:ext cx="3060280" cy="2353774"/>
              <a:chOff x="4476570" y="3592194"/>
              <a:chExt cx="3750781" cy="2573369"/>
            </a:xfrm>
          </p:grpSpPr>
          <p:sp>
            <p:nvSpPr>
              <p:cNvPr id="412" name="TextBox 411">
                <a:extLst>
                  <a:ext uri="{FF2B5EF4-FFF2-40B4-BE49-F238E27FC236}">
                    <a16:creationId xmlns:a16="http://schemas.microsoft.com/office/drawing/2014/main" id="{92DBBD94-42CA-B728-A58F-8C2FDC2B96F4}"/>
                  </a:ext>
                </a:extLst>
              </p:cNvPr>
              <p:cNvSpPr txBox="1"/>
              <p:nvPr/>
            </p:nvSpPr>
            <p:spPr>
              <a:xfrm>
                <a:off x="4476570" y="4119537"/>
                <a:ext cx="1144103" cy="482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5</a:t>
                </a:r>
              </a:p>
            </p:txBody>
          </p:sp>
          <p:grpSp>
            <p:nvGrpSpPr>
              <p:cNvPr id="413" name="Group 412">
                <a:extLst>
                  <a:ext uri="{FF2B5EF4-FFF2-40B4-BE49-F238E27FC236}">
                    <a16:creationId xmlns:a16="http://schemas.microsoft.com/office/drawing/2014/main" id="{18BAD3D1-6FDA-D896-0535-5B2142FFD705}"/>
                  </a:ext>
                </a:extLst>
              </p:cNvPr>
              <p:cNvGrpSpPr/>
              <p:nvPr/>
            </p:nvGrpSpPr>
            <p:grpSpPr>
              <a:xfrm>
                <a:off x="5199903" y="3592194"/>
                <a:ext cx="3027448" cy="2573369"/>
                <a:chOff x="3067659" y="2683100"/>
                <a:chExt cx="4452840" cy="4104746"/>
              </a:xfrm>
            </p:grpSpPr>
            <p:sp>
              <p:nvSpPr>
                <p:cNvPr id="414" name="Left Brace 413">
                  <a:extLst>
                    <a:ext uri="{FF2B5EF4-FFF2-40B4-BE49-F238E27FC236}">
                      <a16:creationId xmlns:a16="http://schemas.microsoft.com/office/drawing/2014/main" id="{A747BCC0-9472-00CB-1C0E-D819EB1B6CE6}"/>
                    </a:ext>
                  </a:extLst>
                </p:cNvPr>
                <p:cNvSpPr/>
                <p:nvPr/>
              </p:nvSpPr>
              <p:spPr>
                <a:xfrm>
                  <a:off x="3067659" y="2683100"/>
                  <a:ext cx="433577" cy="2395147"/>
                </a:xfrm>
                <a:prstGeom prst="leftBrace">
                  <a:avLst>
                    <a:gd name="adj1" fmla="val 71100"/>
                    <a:gd name="adj2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5" name="TextBox 414">
                  <a:extLst>
                    <a:ext uri="{FF2B5EF4-FFF2-40B4-BE49-F238E27FC236}">
                      <a16:creationId xmlns:a16="http://schemas.microsoft.com/office/drawing/2014/main" id="{C4207442-F748-8874-EEA8-0C2CFDD7EBE8}"/>
                    </a:ext>
                  </a:extLst>
                </p:cNvPr>
                <p:cNvSpPr txBox="1"/>
                <p:nvPr/>
              </p:nvSpPr>
              <p:spPr>
                <a:xfrm>
                  <a:off x="3943362" y="5560521"/>
                  <a:ext cx="1682773" cy="12273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400" dirty="0"/>
                    <a:t>5</a:t>
                  </a:r>
                </a:p>
              </p:txBody>
            </p:sp>
            <p:sp>
              <p:nvSpPr>
                <p:cNvPr id="416" name="Left Brace 415">
                  <a:extLst>
                    <a:ext uri="{FF2B5EF4-FFF2-40B4-BE49-F238E27FC236}">
                      <a16:creationId xmlns:a16="http://schemas.microsoft.com/office/drawing/2014/main" id="{DE185272-D8BD-26AA-8528-4E5B510631E7}"/>
                    </a:ext>
                  </a:extLst>
                </p:cNvPr>
                <p:cNvSpPr/>
                <p:nvPr/>
              </p:nvSpPr>
              <p:spPr>
                <a:xfrm rot="16200000">
                  <a:off x="4614883" y="4228602"/>
                  <a:ext cx="433576" cy="2361602"/>
                </a:xfrm>
                <a:prstGeom prst="leftBrace">
                  <a:avLst>
                    <a:gd name="adj1" fmla="val 71100"/>
                    <a:gd name="adj2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7" name="Left Brace 416">
                  <a:extLst>
                    <a:ext uri="{FF2B5EF4-FFF2-40B4-BE49-F238E27FC236}">
                      <a16:creationId xmlns:a16="http://schemas.microsoft.com/office/drawing/2014/main" id="{94791E82-D154-D68F-A180-1455C964E8A1}"/>
                    </a:ext>
                  </a:extLst>
                </p:cNvPr>
                <p:cNvSpPr/>
                <p:nvPr/>
              </p:nvSpPr>
              <p:spPr>
                <a:xfrm rot="16200000">
                  <a:off x="6435449" y="4975402"/>
                  <a:ext cx="433576" cy="867999"/>
                </a:xfrm>
                <a:prstGeom prst="leftBrace">
                  <a:avLst>
                    <a:gd name="adj1" fmla="val 71100"/>
                    <a:gd name="adj2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8" name="TextBox 417">
                  <a:extLst>
                    <a:ext uri="{FF2B5EF4-FFF2-40B4-BE49-F238E27FC236}">
                      <a16:creationId xmlns:a16="http://schemas.microsoft.com/office/drawing/2014/main" id="{7A610C57-47BD-995E-3F5B-50D4DCC486F8}"/>
                    </a:ext>
                  </a:extLst>
                </p:cNvPr>
                <p:cNvSpPr txBox="1"/>
                <p:nvPr/>
              </p:nvSpPr>
              <p:spPr>
                <a:xfrm>
                  <a:off x="5837726" y="5560521"/>
                  <a:ext cx="1682773" cy="12273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400" dirty="0"/>
                    <a:t>2</a:t>
                  </a:r>
                </a:p>
              </p:txBody>
            </p:sp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142A7449-BB70-2262-59E7-F7D4C0E84295}"/>
                    </a:ext>
                  </a:extLst>
                </p:cNvPr>
                <p:cNvGrpSpPr/>
                <p:nvPr/>
              </p:nvGrpSpPr>
              <p:grpSpPr>
                <a:xfrm>
                  <a:off x="3678235" y="2752249"/>
                  <a:ext cx="3408000" cy="2209286"/>
                  <a:chOff x="3678235" y="2752249"/>
                  <a:chExt cx="3408000" cy="2209286"/>
                </a:xfrm>
              </p:grpSpPr>
              <p:sp>
                <p:nvSpPr>
                  <p:cNvPr id="420" name="Oval 419">
                    <a:extLst>
                      <a:ext uri="{FF2B5EF4-FFF2-40B4-BE49-F238E27FC236}">
                        <a16:creationId xmlns:a16="http://schemas.microsoft.com/office/drawing/2014/main" id="{F96E1450-35BF-977A-38C0-BAC33C3A978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Oval 420">
                    <a:extLst>
                      <a:ext uri="{FF2B5EF4-FFF2-40B4-BE49-F238E27FC236}">
                        <a16:creationId xmlns:a16="http://schemas.microsoft.com/office/drawing/2014/main" id="{33F5B897-054A-321B-8597-03B246E354E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2" name="Oval 421">
                    <a:extLst>
                      <a:ext uri="{FF2B5EF4-FFF2-40B4-BE49-F238E27FC236}">
                        <a16:creationId xmlns:a16="http://schemas.microsoft.com/office/drawing/2014/main" id="{F428CCB5-F93B-9B23-00F6-3439068DD4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3" name="Oval 422">
                    <a:extLst>
                      <a:ext uri="{FF2B5EF4-FFF2-40B4-BE49-F238E27FC236}">
                        <a16:creationId xmlns:a16="http://schemas.microsoft.com/office/drawing/2014/main" id="{8239DE05-D485-D609-6F56-F3C7673226A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Oval 423">
                    <a:extLst>
                      <a:ext uri="{FF2B5EF4-FFF2-40B4-BE49-F238E27FC236}">
                        <a16:creationId xmlns:a16="http://schemas.microsoft.com/office/drawing/2014/main" id="{AEB60B9B-32CF-8590-8C2F-A71D91BF872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5" name="Oval 424">
                    <a:extLst>
                      <a:ext uri="{FF2B5EF4-FFF2-40B4-BE49-F238E27FC236}">
                        <a16:creationId xmlns:a16="http://schemas.microsoft.com/office/drawing/2014/main" id="{76155931-E092-203E-FD00-F815AE4BD4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6" name="Oval 425">
                    <a:extLst>
                      <a:ext uri="{FF2B5EF4-FFF2-40B4-BE49-F238E27FC236}">
                        <a16:creationId xmlns:a16="http://schemas.microsoft.com/office/drawing/2014/main" id="{71F1E680-6B80-1013-2A37-9309D66BCD5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2047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7" name="Oval 426">
                    <a:extLst>
                      <a:ext uri="{FF2B5EF4-FFF2-40B4-BE49-F238E27FC236}">
                        <a16:creationId xmlns:a16="http://schemas.microsoft.com/office/drawing/2014/main" id="{6994FCEB-BC74-3209-BEAA-566DEDB5EDE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3204770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28" name="Oval 427">
                    <a:extLst>
                      <a:ext uri="{FF2B5EF4-FFF2-40B4-BE49-F238E27FC236}">
                        <a16:creationId xmlns:a16="http://schemas.microsoft.com/office/drawing/2014/main" id="{8A9B6218-05F3-3E1D-A2B9-09A0160E0B7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3204770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9" name="Oval 428">
                    <a:extLst>
                      <a:ext uri="{FF2B5EF4-FFF2-40B4-BE49-F238E27FC236}">
                        <a16:creationId xmlns:a16="http://schemas.microsoft.com/office/drawing/2014/main" id="{28081A3B-0AE2-6933-637A-52FD20B5F2F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3204770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0" name="Oval 429">
                    <a:extLst>
                      <a:ext uri="{FF2B5EF4-FFF2-40B4-BE49-F238E27FC236}">
                        <a16:creationId xmlns:a16="http://schemas.microsoft.com/office/drawing/2014/main" id="{919847A4-7D48-8EC2-CED8-685F05F2D4D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3204770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1" name="Oval 430">
                    <a:extLst>
                      <a:ext uri="{FF2B5EF4-FFF2-40B4-BE49-F238E27FC236}">
                        <a16:creationId xmlns:a16="http://schemas.microsoft.com/office/drawing/2014/main" id="{8C248CE5-6D4C-E00C-AF57-2D5D986633A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3204770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2" name="Oval 431">
                    <a:extLst>
                      <a:ext uri="{FF2B5EF4-FFF2-40B4-BE49-F238E27FC236}">
                        <a16:creationId xmlns:a16="http://schemas.microsoft.com/office/drawing/2014/main" id="{42315F17-DFE9-C2B6-E05D-26DEEF244E1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204770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3" name="Oval 432">
                    <a:extLst>
                      <a:ext uri="{FF2B5EF4-FFF2-40B4-BE49-F238E27FC236}">
                        <a16:creationId xmlns:a16="http://schemas.microsoft.com/office/drawing/2014/main" id="{C3CCB95C-FAC4-9CD1-F7EA-F863AEB5874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204770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4" name="Oval 433">
                    <a:extLst>
                      <a:ext uri="{FF2B5EF4-FFF2-40B4-BE49-F238E27FC236}">
                        <a16:creationId xmlns:a16="http://schemas.microsoft.com/office/drawing/2014/main" id="{277D0B78-4A3C-60FF-BA1F-1A29D47C97E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204770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5" name="Oval 434">
                    <a:extLst>
                      <a:ext uri="{FF2B5EF4-FFF2-40B4-BE49-F238E27FC236}">
                        <a16:creationId xmlns:a16="http://schemas.microsoft.com/office/drawing/2014/main" id="{73D53F10-C995-5C9D-2AF6-3EB543801A8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204770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6" name="Oval 435">
                    <a:extLst>
                      <a:ext uri="{FF2B5EF4-FFF2-40B4-BE49-F238E27FC236}">
                        <a16:creationId xmlns:a16="http://schemas.microsoft.com/office/drawing/2014/main" id="{E654FB93-BE9D-9EEB-7201-2EEF6F55CDD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7" name="Oval 436">
                    <a:extLst>
                      <a:ext uri="{FF2B5EF4-FFF2-40B4-BE49-F238E27FC236}">
                        <a16:creationId xmlns:a16="http://schemas.microsoft.com/office/drawing/2014/main" id="{D57DD3C0-0CE6-B8CB-66EE-CA5E8064BBB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8" name="Oval 437">
                    <a:extLst>
                      <a:ext uri="{FF2B5EF4-FFF2-40B4-BE49-F238E27FC236}">
                        <a16:creationId xmlns:a16="http://schemas.microsoft.com/office/drawing/2014/main" id="{C1CFDD66-B4B9-2BC7-F083-CDF6CF90178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9" name="Oval 438">
                    <a:extLst>
                      <a:ext uri="{FF2B5EF4-FFF2-40B4-BE49-F238E27FC236}">
                        <a16:creationId xmlns:a16="http://schemas.microsoft.com/office/drawing/2014/main" id="{2E2D58AE-90D8-3C50-D15A-934F551A92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0" name="Oval 439">
                    <a:extLst>
                      <a:ext uri="{FF2B5EF4-FFF2-40B4-BE49-F238E27FC236}">
                        <a16:creationId xmlns:a16="http://schemas.microsoft.com/office/drawing/2014/main" id="{DDA5A743-433F-C41F-195B-F29AC575A8D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1" name="Oval 440">
                    <a:extLst>
                      <a:ext uri="{FF2B5EF4-FFF2-40B4-BE49-F238E27FC236}">
                        <a16:creationId xmlns:a16="http://schemas.microsoft.com/office/drawing/2014/main" id="{1BC33205-263D-A6E2-044C-A4AE46E1BD5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2" name="Oval 441">
                    <a:extLst>
                      <a:ext uri="{FF2B5EF4-FFF2-40B4-BE49-F238E27FC236}">
                        <a16:creationId xmlns:a16="http://schemas.microsoft.com/office/drawing/2014/main" id="{776CF88D-21CE-3A74-447C-95CF3196D7E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670358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3" name="Oval 442">
                    <a:extLst>
                      <a:ext uri="{FF2B5EF4-FFF2-40B4-BE49-F238E27FC236}">
                        <a16:creationId xmlns:a16="http://schemas.microsoft.com/office/drawing/2014/main" id="{A0BBC5EA-69BA-71CF-4ACB-0FB18EB2EFE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3670358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4" name="Oval 443">
                    <a:extLst>
                      <a:ext uri="{FF2B5EF4-FFF2-40B4-BE49-F238E27FC236}">
                        <a16:creationId xmlns:a16="http://schemas.microsoft.com/office/drawing/2014/main" id="{6EDEC355-ABE8-2BC9-8056-6392355E218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3670358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5" name="Oval 444">
                    <a:extLst>
                      <a:ext uri="{FF2B5EF4-FFF2-40B4-BE49-F238E27FC236}">
                        <a16:creationId xmlns:a16="http://schemas.microsoft.com/office/drawing/2014/main" id="{13796FF5-68DC-CECB-ADFF-02D18F43B60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3670358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6" name="Oval 445">
                    <a:extLst>
                      <a:ext uri="{FF2B5EF4-FFF2-40B4-BE49-F238E27FC236}">
                        <a16:creationId xmlns:a16="http://schemas.microsoft.com/office/drawing/2014/main" id="{6206F9E1-B67F-6CA1-3F28-062834D1D0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3670358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7" name="Oval 446">
                    <a:extLst>
                      <a:ext uri="{FF2B5EF4-FFF2-40B4-BE49-F238E27FC236}">
                        <a16:creationId xmlns:a16="http://schemas.microsoft.com/office/drawing/2014/main" id="{9250E349-CDC7-D0FA-BCB1-09F672ABCD1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3670358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8" name="Oval 447">
                    <a:extLst>
                      <a:ext uri="{FF2B5EF4-FFF2-40B4-BE49-F238E27FC236}">
                        <a16:creationId xmlns:a16="http://schemas.microsoft.com/office/drawing/2014/main" id="{4BFFC8D6-EDE8-F696-32AB-B2E9767DD0C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670358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9" name="Oval 448">
                    <a:extLst>
                      <a:ext uri="{FF2B5EF4-FFF2-40B4-BE49-F238E27FC236}">
                        <a16:creationId xmlns:a16="http://schemas.microsoft.com/office/drawing/2014/main" id="{75EDA71A-6BA1-6116-A5A0-C361C674C86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670358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0" name="Oval 449">
                    <a:extLst>
                      <a:ext uri="{FF2B5EF4-FFF2-40B4-BE49-F238E27FC236}">
                        <a16:creationId xmlns:a16="http://schemas.microsoft.com/office/drawing/2014/main" id="{4C705C9A-FA91-FCB5-A6E8-9FCBD50369B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3670358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1" name="Oval 450">
                    <a:extLst>
                      <a:ext uri="{FF2B5EF4-FFF2-40B4-BE49-F238E27FC236}">
                        <a16:creationId xmlns:a16="http://schemas.microsoft.com/office/drawing/2014/main" id="{4982D909-49DE-4FFA-62F3-0AE2D8730A1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3670358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2" name="Oval 451">
                    <a:extLst>
                      <a:ext uri="{FF2B5EF4-FFF2-40B4-BE49-F238E27FC236}">
                        <a16:creationId xmlns:a16="http://schemas.microsoft.com/office/drawing/2014/main" id="{2D4EA4D6-1501-27AA-B05E-6ABBA54F226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3" name="Oval 452">
                    <a:extLst>
                      <a:ext uri="{FF2B5EF4-FFF2-40B4-BE49-F238E27FC236}">
                        <a16:creationId xmlns:a16="http://schemas.microsoft.com/office/drawing/2014/main" id="{A1C457BC-3B64-64D9-E5C7-B88297D139D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4" name="Oval 453">
                    <a:extLst>
                      <a:ext uri="{FF2B5EF4-FFF2-40B4-BE49-F238E27FC236}">
                        <a16:creationId xmlns:a16="http://schemas.microsoft.com/office/drawing/2014/main" id="{82990084-65F5-4A18-26D1-55FDE478BB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5" name="Oval 454">
                    <a:extLst>
                      <a:ext uri="{FF2B5EF4-FFF2-40B4-BE49-F238E27FC236}">
                        <a16:creationId xmlns:a16="http://schemas.microsoft.com/office/drawing/2014/main" id="{AE9B678C-212F-01AD-31BF-B3A4A6265C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6" name="Oval 455">
                    <a:extLst>
                      <a:ext uri="{FF2B5EF4-FFF2-40B4-BE49-F238E27FC236}">
                        <a16:creationId xmlns:a16="http://schemas.microsoft.com/office/drawing/2014/main" id="{E74EFC10-AB68-6905-5F95-05C59B0574E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7" name="Oval 456">
                    <a:extLst>
                      <a:ext uri="{FF2B5EF4-FFF2-40B4-BE49-F238E27FC236}">
                        <a16:creationId xmlns:a16="http://schemas.microsoft.com/office/drawing/2014/main" id="{C4BF7B96-1D0B-44BC-5ACC-E13E50D5DB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8" name="Oval 457">
                    <a:extLst>
                      <a:ext uri="{FF2B5EF4-FFF2-40B4-BE49-F238E27FC236}">
                        <a16:creationId xmlns:a16="http://schemas.microsoft.com/office/drawing/2014/main" id="{6662AAF0-8401-B5DC-BF5A-44FEB84D7C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13594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9" name="Oval 458">
                    <a:extLst>
                      <a:ext uri="{FF2B5EF4-FFF2-40B4-BE49-F238E27FC236}">
                        <a16:creationId xmlns:a16="http://schemas.microsoft.com/office/drawing/2014/main" id="{EFC98FB9-DBD7-8996-1808-05EA6842103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4135946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0" name="Oval 459">
                    <a:extLst>
                      <a:ext uri="{FF2B5EF4-FFF2-40B4-BE49-F238E27FC236}">
                        <a16:creationId xmlns:a16="http://schemas.microsoft.com/office/drawing/2014/main" id="{314D2D64-A4FC-E3E6-C8C7-C25ACF3EE34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4135946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1" name="Oval 460">
                    <a:extLst>
                      <a:ext uri="{FF2B5EF4-FFF2-40B4-BE49-F238E27FC236}">
                        <a16:creationId xmlns:a16="http://schemas.microsoft.com/office/drawing/2014/main" id="{9148601C-9022-CB93-EBB8-8910E02295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4135946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2" name="Oval 461">
                    <a:extLst>
                      <a:ext uri="{FF2B5EF4-FFF2-40B4-BE49-F238E27FC236}">
                        <a16:creationId xmlns:a16="http://schemas.microsoft.com/office/drawing/2014/main" id="{5FBB7D65-3DFF-4923-E36D-347CF4B52F5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4135946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3" name="Oval 462">
                    <a:extLst>
                      <a:ext uri="{FF2B5EF4-FFF2-40B4-BE49-F238E27FC236}">
                        <a16:creationId xmlns:a16="http://schemas.microsoft.com/office/drawing/2014/main" id="{83E1A588-6167-3FAB-7C34-BDDA7E6A800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4135946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4" name="Oval 463">
                    <a:extLst>
                      <a:ext uri="{FF2B5EF4-FFF2-40B4-BE49-F238E27FC236}">
                        <a16:creationId xmlns:a16="http://schemas.microsoft.com/office/drawing/2014/main" id="{01AD7B66-CB46-3515-E51D-5B205C2C124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135946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5" name="Oval 464">
                    <a:extLst>
                      <a:ext uri="{FF2B5EF4-FFF2-40B4-BE49-F238E27FC236}">
                        <a16:creationId xmlns:a16="http://schemas.microsoft.com/office/drawing/2014/main" id="{3F8E5036-C9B4-88BB-6257-8B272ECAA51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135946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6" name="Oval 465">
                    <a:extLst>
                      <a:ext uri="{FF2B5EF4-FFF2-40B4-BE49-F238E27FC236}">
                        <a16:creationId xmlns:a16="http://schemas.microsoft.com/office/drawing/2014/main" id="{A0668838-8B69-735B-C9C4-054803E5D31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135946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7" name="Oval 466">
                    <a:extLst>
                      <a:ext uri="{FF2B5EF4-FFF2-40B4-BE49-F238E27FC236}">
                        <a16:creationId xmlns:a16="http://schemas.microsoft.com/office/drawing/2014/main" id="{F2430AA6-5774-7718-0776-88418A3E241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135946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8" name="Oval 467">
                    <a:extLst>
                      <a:ext uri="{FF2B5EF4-FFF2-40B4-BE49-F238E27FC236}">
                        <a16:creationId xmlns:a16="http://schemas.microsoft.com/office/drawing/2014/main" id="{EC5D4DC5-9369-E87E-0B1D-72B3DE48632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9" name="Oval 468">
                    <a:extLst>
                      <a:ext uri="{FF2B5EF4-FFF2-40B4-BE49-F238E27FC236}">
                        <a16:creationId xmlns:a16="http://schemas.microsoft.com/office/drawing/2014/main" id="{C60F5CD3-2AF5-75EB-8A98-BF24C8D1097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0" name="Oval 469">
                    <a:extLst>
                      <a:ext uri="{FF2B5EF4-FFF2-40B4-BE49-F238E27FC236}">
                        <a16:creationId xmlns:a16="http://schemas.microsoft.com/office/drawing/2014/main" id="{5C28A388-734A-050C-9D9C-C656982D318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1" name="Oval 470">
                    <a:extLst>
                      <a:ext uri="{FF2B5EF4-FFF2-40B4-BE49-F238E27FC236}">
                        <a16:creationId xmlns:a16="http://schemas.microsoft.com/office/drawing/2014/main" id="{DFD9DE84-6AB9-551A-61BD-1BEE97B0C89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2" name="Oval 471">
                    <a:extLst>
                      <a:ext uri="{FF2B5EF4-FFF2-40B4-BE49-F238E27FC236}">
                        <a16:creationId xmlns:a16="http://schemas.microsoft.com/office/drawing/2014/main" id="{34FFA54A-E832-6463-4C46-28F8745A246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3" name="Oval 472">
                    <a:extLst>
                      <a:ext uri="{FF2B5EF4-FFF2-40B4-BE49-F238E27FC236}">
                        <a16:creationId xmlns:a16="http://schemas.microsoft.com/office/drawing/2014/main" id="{D6AD2FF7-7038-8D3E-2912-E95E6E42C3F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4" name="Oval 473">
                    <a:extLst>
                      <a:ext uri="{FF2B5EF4-FFF2-40B4-BE49-F238E27FC236}">
                        <a16:creationId xmlns:a16="http://schemas.microsoft.com/office/drawing/2014/main" id="{09B0EEFE-CBE6-29FF-430D-6D90893DFF8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6015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5" name="Oval 474">
                    <a:extLst>
                      <a:ext uri="{FF2B5EF4-FFF2-40B4-BE49-F238E27FC236}">
                        <a16:creationId xmlns:a16="http://schemas.microsoft.com/office/drawing/2014/main" id="{3F937D8C-6750-33FE-296E-1DC3D4C88F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4601535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6" name="Oval 475">
                    <a:extLst>
                      <a:ext uri="{FF2B5EF4-FFF2-40B4-BE49-F238E27FC236}">
                        <a16:creationId xmlns:a16="http://schemas.microsoft.com/office/drawing/2014/main" id="{DB4C6D1E-F39F-8C80-A45A-35A82D2E01A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4601535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7" name="Oval 476">
                    <a:extLst>
                      <a:ext uri="{FF2B5EF4-FFF2-40B4-BE49-F238E27FC236}">
                        <a16:creationId xmlns:a16="http://schemas.microsoft.com/office/drawing/2014/main" id="{722064FB-3011-0BC8-03D1-8BE6C83AA2A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4601535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8" name="Oval 477">
                    <a:extLst>
                      <a:ext uri="{FF2B5EF4-FFF2-40B4-BE49-F238E27FC236}">
                        <a16:creationId xmlns:a16="http://schemas.microsoft.com/office/drawing/2014/main" id="{1F1FF880-1BDC-CAA7-09A0-0EDC7240E62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4601535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9" name="Oval 478">
                    <a:extLst>
                      <a:ext uri="{FF2B5EF4-FFF2-40B4-BE49-F238E27FC236}">
                        <a16:creationId xmlns:a16="http://schemas.microsoft.com/office/drawing/2014/main" id="{B9CD4CD1-A6FB-9610-A823-A2A66DE75A2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4601535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80" name="Oval 479">
                    <a:extLst>
                      <a:ext uri="{FF2B5EF4-FFF2-40B4-BE49-F238E27FC236}">
                        <a16:creationId xmlns:a16="http://schemas.microsoft.com/office/drawing/2014/main" id="{DF94573E-BFF9-5894-0FDE-D07947AFB95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601535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1" name="Oval 480">
                    <a:extLst>
                      <a:ext uri="{FF2B5EF4-FFF2-40B4-BE49-F238E27FC236}">
                        <a16:creationId xmlns:a16="http://schemas.microsoft.com/office/drawing/2014/main" id="{38844B17-DCCC-1BBC-BEA0-A741D514EA2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601535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2" name="Oval 481">
                    <a:extLst>
                      <a:ext uri="{FF2B5EF4-FFF2-40B4-BE49-F238E27FC236}">
                        <a16:creationId xmlns:a16="http://schemas.microsoft.com/office/drawing/2014/main" id="{1354B786-A248-A332-9030-D363AA68F0C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4601535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3" name="Oval 482">
                    <a:extLst>
                      <a:ext uri="{FF2B5EF4-FFF2-40B4-BE49-F238E27FC236}">
                        <a16:creationId xmlns:a16="http://schemas.microsoft.com/office/drawing/2014/main" id="{2EACB67D-D383-9264-3C6C-7917496A57A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4601535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4" name="Oval 483">
                    <a:extLst>
                      <a:ext uri="{FF2B5EF4-FFF2-40B4-BE49-F238E27FC236}">
                        <a16:creationId xmlns:a16="http://schemas.microsoft.com/office/drawing/2014/main" id="{D430E3F6-F92E-2095-A131-DB142B3FC14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8235" y="2752249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85" name="Oval 484">
                    <a:extLst>
                      <a:ext uri="{FF2B5EF4-FFF2-40B4-BE49-F238E27FC236}">
                        <a16:creationId xmlns:a16="http://schemas.microsoft.com/office/drawing/2014/main" id="{BAEFFB86-FBA0-4626-9243-439F48BA380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86235" y="2752249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6" name="Oval 485">
                    <a:extLst>
                      <a:ext uri="{FF2B5EF4-FFF2-40B4-BE49-F238E27FC236}">
                        <a16:creationId xmlns:a16="http://schemas.microsoft.com/office/drawing/2014/main" id="{48024C1A-F71E-9841-1A08-D04864EA213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4235" y="2752249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7" name="Oval 486">
                    <a:extLst>
                      <a:ext uri="{FF2B5EF4-FFF2-40B4-BE49-F238E27FC236}">
                        <a16:creationId xmlns:a16="http://schemas.microsoft.com/office/drawing/2014/main" id="{56F7F64A-D89B-B6A2-091D-85D9E63F1B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02235" y="2752249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8" name="Oval 487">
                    <a:extLst>
                      <a:ext uri="{FF2B5EF4-FFF2-40B4-BE49-F238E27FC236}">
                        <a16:creationId xmlns:a16="http://schemas.microsoft.com/office/drawing/2014/main" id="{2C1FEC6B-D86E-CABF-79D8-5214BAB066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0235" y="2752249"/>
                    <a:ext cx="360000" cy="360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9" name="Oval 488">
                    <a:extLst>
                      <a:ext uri="{FF2B5EF4-FFF2-40B4-BE49-F238E27FC236}">
                        <a16:creationId xmlns:a16="http://schemas.microsoft.com/office/drawing/2014/main" id="{3A9F7933-A247-4487-715B-286EAED65DB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26235" y="2752249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0" name="Oval 489">
                    <a:extLst>
                      <a:ext uri="{FF2B5EF4-FFF2-40B4-BE49-F238E27FC236}">
                        <a16:creationId xmlns:a16="http://schemas.microsoft.com/office/drawing/2014/main" id="{7A326D86-1D31-9853-6F42-E109EDA6E0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18235" y="2752249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  <p:sp>
        <p:nvSpPr>
          <p:cNvPr id="492" name="Rectangle 491">
            <a:extLst>
              <a:ext uri="{FF2B5EF4-FFF2-40B4-BE49-F238E27FC236}">
                <a16:creationId xmlns:a16="http://schemas.microsoft.com/office/drawing/2014/main" id="{948293D2-8E83-FE8B-5B31-23DB86CE9744}"/>
              </a:ext>
            </a:extLst>
          </p:cNvPr>
          <p:cNvSpPr/>
          <p:nvPr/>
        </p:nvSpPr>
        <p:spPr>
          <a:xfrm>
            <a:off x="103239" y="1577050"/>
            <a:ext cx="8937521" cy="95410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Here are some ways to solve 5 × 7 using the distributive law. Which way is the most helpful? Why?</a:t>
            </a:r>
          </a:p>
        </p:txBody>
      </p: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C68C1F9F-2AFF-683D-A273-97CDB371F29A}"/>
              </a:ext>
            </a:extLst>
          </p:cNvPr>
          <p:cNvGrpSpPr/>
          <p:nvPr/>
        </p:nvGrpSpPr>
        <p:grpSpPr>
          <a:xfrm>
            <a:off x="84697" y="5513687"/>
            <a:ext cx="9343367" cy="523220"/>
            <a:chOff x="84697" y="5252432"/>
            <a:chExt cx="9343367" cy="523220"/>
          </a:xfrm>
        </p:grpSpPr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61C6CBC8-D550-7E9F-8170-287E5C4A9EDE}"/>
                </a:ext>
              </a:extLst>
            </p:cNvPr>
            <p:cNvSpPr txBox="1"/>
            <p:nvPr/>
          </p:nvSpPr>
          <p:spPr>
            <a:xfrm>
              <a:off x="84697" y="5252432"/>
              <a:ext cx="322191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20 + 15 = 35</a:t>
              </a:r>
            </a:p>
          </p:txBody>
        </p:sp>
        <p:sp>
          <p:nvSpPr>
            <p:cNvPr id="495" name="TextBox 494">
              <a:extLst>
                <a:ext uri="{FF2B5EF4-FFF2-40B4-BE49-F238E27FC236}">
                  <a16:creationId xmlns:a16="http://schemas.microsoft.com/office/drawing/2014/main" id="{C0ED1E19-1EAA-239E-0B9E-96EE992C314E}"/>
                </a:ext>
              </a:extLst>
            </p:cNvPr>
            <p:cNvSpPr txBox="1"/>
            <p:nvPr/>
          </p:nvSpPr>
          <p:spPr>
            <a:xfrm>
              <a:off x="3145424" y="5252432"/>
              <a:ext cx="322191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30 + 5 = 35</a:t>
              </a:r>
            </a:p>
          </p:txBody>
        </p: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201249DB-C78C-6548-7A77-E25E99B8D99E}"/>
                </a:ext>
              </a:extLst>
            </p:cNvPr>
            <p:cNvSpPr txBox="1"/>
            <p:nvPr/>
          </p:nvSpPr>
          <p:spPr>
            <a:xfrm>
              <a:off x="6206150" y="5252432"/>
              <a:ext cx="322191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25 + 10 = 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4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223683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700854" y="1356866"/>
            <a:ext cx="10120261" cy="2020610"/>
            <a:chOff x="1705178" y="1350547"/>
            <a:chExt cx="10120261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465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1705178" y="1776943"/>
              <a:ext cx="10120261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x 7 = (10 x 5) + (10 x 2)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4124638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1101</TotalTime>
  <Words>344</Words>
  <Application>Microsoft Office PowerPoint</Application>
  <PresentationFormat>On-screen Show (4:3)</PresentationFormat>
  <Paragraphs>82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54</cp:revision>
  <dcterms:created xsi:type="dcterms:W3CDTF">2013-01-27T09:14:16Z</dcterms:created>
  <dcterms:modified xsi:type="dcterms:W3CDTF">2025-12-11T07:19:07Z</dcterms:modified>
  <cp:category/>
</cp:coreProperties>
</file>