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71" r:id="rId5"/>
    <p:sldId id="266" r:id="rId6"/>
    <p:sldId id="272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649090" y="939713"/>
            <a:ext cx="4596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Skip count in 3s</a:t>
            </a:r>
          </a:p>
          <a:p>
            <a:pPr algn="ctr"/>
            <a:r>
              <a:rPr lang="en-GB" sz="5400" dirty="0"/>
              <a:t>(Focus 3x3)</a:t>
            </a:r>
          </a:p>
        </p:txBody>
      </p:sp>
      <p:pic>
        <p:nvPicPr>
          <p:cNvPr id="7" name="Picture 6" descr="A cartoon of a green hat&#10;&#10;AI-generated content may be incorrect.">
            <a:extLst>
              <a:ext uri="{FF2B5EF4-FFF2-40B4-BE49-F238E27FC236}">
                <a16:creationId xmlns:a16="http://schemas.microsoft.com/office/drawing/2014/main" id="{0AFE0D08-6E25-5E0B-5743-7DD5680C86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36" t="26523" r="24630" b="31040"/>
          <a:stretch>
            <a:fillRect/>
          </a:stretch>
        </p:blipFill>
        <p:spPr>
          <a:xfrm>
            <a:off x="3073076" y="2790155"/>
            <a:ext cx="3748608" cy="358792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40924" y="638935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A56FAE-35D1-7703-E8F6-1DF74C15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7587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1545399" y="2841688"/>
            <a:ext cx="612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0ADD6-6B52-5F47-E41C-6186BE91A1F4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3CC84-9807-2A56-B85A-94424A284BD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2FDAC-4205-B2B4-088D-3A600F3CCEFE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44E6-F518-5A77-3B08-6B31F3582118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80A0-A7FC-5B8C-861B-4D0047E08285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8A696-E61B-A8E4-7908-F511E057FE99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E85B6-994B-9725-DE1C-F474934E7A4D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2A7E6-4E1E-954E-1C59-10D531B396E4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ADF0801-B5A3-7873-4B1F-8D51634F8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5586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D1CD166-D165-D47C-2E62-9A57317CA322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1520432" y="2820813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1E1D-3551-C64A-9D23-C73796F2B523}"/>
              </a:ext>
            </a:extLst>
          </p:cNvPr>
          <p:cNvSpPr txBox="1"/>
          <p:nvPr/>
        </p:nvSpPr>
        <p:spPr>
          <a:xfrm>
            <a:off x="2834604" y="2856366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EF29-F50C-E3D9-F500-0CD9A33B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DCD1CC-9D2B-A00C-F36F-E8298AE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DC7D5C6-65AA-81D2-734C-85C8D412F24B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60448C-9715-BCEB-A6D5-4A80AFC4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5BE64D8-941F-37B1-FB71-E2A86FBFD8D7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C212B56-6863-D916-EC44-FC74ACFDEE7F}"/>
              </a:ext>
            </a:extLst>
          </p:cNvPr>
          <p:cNvSpPr txBox="1"/>
          <p:nvPr/>
        </p:nvSpPr>
        <p:spPr>
          <a:xfrm>
            <a:off x="2883252" y="2851591"/>
            <a:ext cx="612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53465-FD50-272C-E5C0-D6647C627B40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BDD72-5E09-C673-8C70-033737C3A47F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948B8-5292-11F3-3872-96F8A547CCA0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2991A-1FFD-8E7C-A37D-131C1FABABBB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BABE5C-CAB4-1BA3-2967-E467C836AD7D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03FA-EE7E-116A-87CC-13D0FA47CE58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A81AF-0F78-3736-A356-117C8AEB2BD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EF948F-7DC6-F677-2DF8-FA30EBFD6DE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D2DF8-7CEE-01BA-7971-4A44F4C580D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D72A0E-D7EE-A8FA-F393-C7D1AA19E9FD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6F75B2-5030-47E9-36D6-01598070BA6D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A3636-CD44-909B-7B91-65F148775CE1}"/>
              </a:ext>
            </a:extLst>
          </p:cNvPr>
          <p:cNvSpPr txBox="1"/>
          <p:nvPr/>
        </p:nvSpPr>
        <p:spPr>
          <a:xfrm>
            <a:off x="2865398" y="2820813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2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A40FD6-0846-DFF3-C087-63812134721B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7F8A62-C1E7-A41E-3852-1A3429FD1AC2}"/>
              </a:ext>
            </a:extLst>
          </p:cNvPr>
          <p:cNvSpPr txBox="1"/>
          <p:nvPr/>
        </p:nvSpPr>
        <p:spPr>
          <a:xfrm>
            <a:off x="3387553" y="2841452"/>
            <a:ext cx="86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0E9A-299D-6D84-0A92-1697763BD17C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3D11E-D1DA-B913-26A6-E1BBA1E9E3F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07547-ACAD-6197-5640-5B234104CB98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37A4D-FF83-E407-8F52-2D230586AB1D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5822F-D684-18B9-ADA1-2F4C56E85516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D6209-63A1-6EAD-6B4B-0AA9FF81107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C154-F95C-31B9-B8EF-E51343B8594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2410514-E81D-183A-CE2D-4A26D3646694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89509DE-F3BB-4F25-A03F-686A3F928F30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DC0F-84E7-1803-8EE3-F620477A5D7B}"/>
              </a:ext>
            </a:extLst>
          </p:cNvPr>
          <p:cNvSpPr txBox="1"/>
          <p:nvPr/>
        </p:nvSpPr>
        <p:spPr>
          <a:xfrm>
            <a:off x="3520082" y="2821788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3E818-561B-C388-5742-05AB6EDAA5AF}"/>
              </a:ext>
            </a:extLst>
          </p:cNvPr>
          <p:cNvSpPr txBox="1"/>
          <p:nvPr/>
        </p:nvSpPr>
        <p:spPr>
          <a:xfrm>
            <a:off x="4147981" y="2865430"/>
            <a:ext cx="7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1BA50-5BA7-6A2D-6B47-05A9E7C948E5}"/>
              </a:ext>
            </a:extLst>
          </p:cNvPr>
          <p:cNvSpPr txBox="1"/>
          <p:nvPr/>
        </p:nvSpPr>
        <p:spPr>
          <a:xfrm>
            <a:off x="4235673" y="2825839"/>
            <a:ext cx="62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E1BB3-C8C2-8724-B43C-DCCC5A50DAD6}"/>
              </a:ext>
            </a:extLst>
          </p:cNvPr>
          <p:cNvSpPr txBox="1"/>
          <p:nvPr/>
        </p:nvSpPr>
        <p:spPr>
          <a:xfrm>
            <a:off x="287183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48FF6C-329B-B4F8-84AE-291B1963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20F79-BC04-1C9C-B31C-4728519E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F2258C6-9B35-3B2E-7F9F-0607B4EEFD05}"/>
                  </a:ext>
                </a:extLst>
              </p:cNvPr>
              <p:cNvSpPr/>
              <p:nvPr/>
            </p:nvSpPr>
            <p:spPr>
              <a:xfrm>
                <a:off x="2963251" y="1419968"/>
                <a:ext cx="710047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F2258C6-9B35-3B2E-7F9F-0607B4EEF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51" y="1419968"/>
                <a:ext cx="7100479" cy="584775"/>
              </a:xfrm>
              <a:prstGeom prst="rect">
                <a:avLst/>
              </a:prstGeom>
              <a:blipFill>
                <a:blip r:embed="rId2"/>
                <a:stretch>
                  <a:fillRect l="-2146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19DE10E4-D162-D773-9082-5D9576BA3FEE}"/>
              </a:ext>
            </a:extLst>
          </p:cNvPr>
          <p:cNvSpPr/>
          <p:nvPr/>
        </p:nvSpPr>
        <p:spPr>
          <a:xfrm rot="5400000">
            <a:off x="2015091" y="203410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D1D4F10-CF1F-35FF-9056-A1FC38D9A4DE}"/>
              </a:ext>
            </a:extLst>
          </p:cNvPr>
          <p:cNvSpPr/>
          <p:nvPr/>
        </p:nvSpPr>
        <p:spPr>
          <a:xfrm rot="5400000">
            <a:off x="1613476" y="203410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90C92B-DD57-51AB-185D-1E21DE373219}"/>
              </a:ext>
            </a:extLst>
          </p:cNvPr>
          <p:cNvSpPr/>
          <p:nvPr/>
        </p:nvSpPr>
        <p:spPr>
          <a:xfrm rot="5400000">
            <a:off x="1217359" y="203410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1CC1AD-6EA6-CFBB-9AC0-9F26E83BE7EC}"/>
              </a:ext>
            </a:extLst>
          </p:cNvPr>
          <p:cNvSpPr/>
          <p:nvPr/>
        </p:nvSpPr>
        <p:spPr>
          <a:xfrm rot="5400000">
            <a:off x="2037174" y="306745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E416836-FFCB-9917-6ED1-AEE06481ECA9}"/>
              </a:ext>
            </a:extLst>
          </p:cNvPr>
          <p:cNvSpPr/>
          <p:nvPr/>
        </p:nvSpPr>
        <p:spPr>
          <a:xfrm rot="5400000">
            <a:off x="1635559" y="306745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666EF9-C565-BFFB-B2AE-1483A43A7ED1}"/>
              </a:ext>
            </a:extLst>
          </p:cNvPr>
          <p:cNvSpPr/>
          <p:nvPr/>
        </p:nvSpPr>
        <p:spPr>
          <a:xfrm rot="5400000">
            <a:off x="1239442" y="3067454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C67999-75DE-6CB6-CE46-7C531FE76646}"/>
              </a:ext>
            </a:extLst>
          </p:cNvPr>
          <p:cNvSpPr/>
          <p:nvPr/>
        </p:nvSpPr>
        <p:spPr>
          <a:xfrm rot="5400000">
            <a:off x="2036468" y="347839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1D0F5D-E140-3633-0A1A-330A9ABBEEB0}"/>
              </a:ext>
            </a:extLst>
          </p:cNvPr>
          <p:cNvSpPr/>
          <p:nvPr/>
        </p:nvSpPr>
        <p:spPr>
          <a:xfrm rot="5400000">
            <a:off x="1634853" y="347839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419C85-A60C-81D9-5604-45A9B7E20D2C}"/>
              </a:ext>
            </a:extLst>
          </p:cNvPr>
          <p:cNvSpPr/>
          <p:nvPr/>
        </p:nvSpPr>
        <p:spPr>
          <a:xfrm rot="5400000">
            <a:off x="1238736" y="3478396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22C5A34-E5F7-8D6E-8EBA-DE05A05A9FAF}"/>
                  </a:ext>
                </a:extLst>
              </p:cNvPr>
              <p:cNvSpPr/>
              <p:nvPr/>
            </p:nvSpPr>
            <p:spPr>
              <a:xfrm>
                <a:off x="2932853" y="2921359"/>
                <a:ext cx="710047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6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22C5A34-E5F7-8D6E-8EBA-DE05A05A9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853" y="2921359"/>
                <a:ext cx="7100479" cy="1077218"/>
              </a:xfrm>
              <a:prstGeom prst="rect">
                <a:avLst/>
              </a:prstGeom>
              <a:blipFill>
                <a:blip r:embed="rId3"/>
                <a:stretch>
                  <a:fillRect l="-2146" t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AA9D0EC1-08E7-FF9C-D02B-75C9FC10BF15}"/>
              </a:ext>
            </a:extLst>
          </p:cNvPr>
          <p:cNvSpPr/>
          <p:nvPr/>
        </p:nvSpPr>
        <p:spPr>
          <a:xfrm rot="5400000">
            <a:off x="2050621" y="467895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A4DA8E-0B1B-1AD5-49AD-8138DA610E96}"/>
              </a:ext>
            </a:extLst>
          </p:cNvPr>
          <p:cNvSpPr/>
          <p:nvPr/>
        </p:nvSpPr>
        <p:spPr>
          <a:xfrm rot="5400000">
            <a:off x="1649006" y="467895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299D71-3412-5F7B-0DD5-ABC0A430F53C}"/>
              </a:ext>
            </a:extLst>
          </p:cNvPr>
          <p:cNvSpPr/>
          <p:nvPr/>
        </p:nvSpPr>
        <p:spPr>
          <a:xfrm rot="5400000">
            <a:off x="1252889" y="4678950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7244BB-2F6E-FE5E-95D8-1996080D1C5B}"/>
              </a:ext>
            </a:extLst>
          </p:cNvPr>
          <p:cNvSpPr/>
          <p:nvPr/>
        </p:nvSpPr>
        <p:spPr>
          <a:xfrm rot="5400000">
            <a:off x="2049915" y="508989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A323DC-B907-7A5D-2696-4B73C1417512}"/>
              </a:ext>
            </a:extLst>
          </p:cNvPr>
          <p:cNvSpPr/>
          <p:nvPr/>
        </p:nvSpPr>
        <p:spPr>
          <a:xfrm rot="5400000">
            <a:off x="1648300" y="508989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BA88D37-583D-847F-D399-A6F167E48AB1}"/>
              </a:ext>
            </a:extLst>
          </p:cNvPr>
          <p:cNvSpPr/>
          <p:nvPr/>
        </p:nvSpPr>
        <p:spPr>
          <a:xfrm rot="5400000">
            <a:off x="1252183" y="508989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494B11C-9ACB-6A0F-6DFF-AC4B03DE4967}"/>
              </a:ext>
            </a:extLst>
          </p:cNvPr>
          <p:cNvSpPr/>
          <p:nvPr/>
        </p:nvSpPr>
        <p:spPr>
          <a:xfrm rot="5400000">
            <a:off x="2048451" y="549891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BB52F7B-2020-4B32-5D71-C05D5231FA0C}"/>
              </a:ext>
            </a:extLst>
          </p:cNvPr>
          <p:cNvSpPr/>
          <p:nvPr/>
        </p:nvSpPr>
        <p:spPr>
          <a:xfrm rot="5400000">
            <a:off x="1646836" y="549891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90BCCD9-A45B-1751-8866-3E97112430AF}"/>
              </a:ext>
            </a:extLst>
          </p:cNvPr>
          <p:cNvSpPr/>
          <p:nvPr/>
        </p:nvSpPr>
        <p:spPr>
          <a:xfrm rot="5400000">
            <a:off x="1250719" y="5498912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A0E0307-7909-5085-ACF3-59A363830A3B}"/>
                  </a:ext>
                </a:extLst>
              </p:cNvPr>
              <p:cNvSpPr/>
              <p:nvPr/>
            </p:nvSpPr>
            <p:spPr>
              <a:xfrm>
                <a:off x="2963252" y="4908887"/>
                <a:ext cx="710047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9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A0E0307-7909-5085-ACF3-59A363830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52" y="4908887"/>
                <a:ext cx="7100479" cy="1077218"/>
              </a:xfrm>
              <a:prstGeom prst="rect">
                <a:avLst/>
              </a:prstGeom>
              <a:blipFill>
                <a:blip r:embed="rId4"/>
                <a:stretch>
                  <a:fillRect l="-2146" t="-67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4967D9-3E4F-8C31-1B17-80098AAFF08C}"/>
              </a:ext>
            </a:extLst>
          </p:cNvPr>
          <p:cNvCxnSpPr/>
          <p:nvPr/>
        </p:nvCxnSpPr>
        <p:spPr>
          <a:xfrm flipV="1">
            <a:off x="5405853" y="2282303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B973D485-BC57-6E70-A761-714A0869E205}"/>
              </a:ext>
            </a:extLst>
          </p:cNvPr>
          <p:cNvSpPr/>
          <p:nvPr/>
        </p:nvSpPr>
        <p:spPr>
          <a:xfrm flipH="1">
            <a:off x="5440925" y="1809281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4C7F06-8ECB-0272-BD9B-AEF7131959AA}"/>
              </a:ext>
            </a:extLst>
          </p:cNvPr>
          <p:cNvSpPr txBox="1"/>
          <p:nvPr/>
        </p:nvSpPr>
        <p:spPr>
          <a:xfrm>
            <a:off x="5268173" y="2282303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62DABD-3716-BA64-1AFF-719E9F535134}"/>
              </a:ext>
            </a:extLst>
          </p:cNvPr>
          <p:cNvSpPr txBox="1"/>
          <p:nvPr/>
        </p:nvSpPr>
        <p:spPr>
          <a:xfrm>
            <a:off x="5876626" y="2288752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7A977D9-922B-0340-AF98-0D81448316C9}"/>
              </a:ext>
            </a:extLst>
          </p:cNvPr>
          <p:cNvCxnSpPr/>
          <p:nvPr/>
        </p:nvCxnSpPr>
        <p:spPr>
          <a:xfrm flipV="1">
            <a:off x="5410981" y="3844799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Arc 45">
            <a:extLst>
              <a:ext uri="{FF2B5EF4-FFF2-40B4-BE49-F238E27FC236}">
                <a16:creationId xmlns:a16="http://schemas.microsoft.com/office/drawing/2014/main" id="{4C10546C-B669-9445-4F19-23501918BC59}"/>
              </a:ext>
            </a:extLst>
          </p:cNvPr>
          <p:cNvSpPr/>
          <p:nvPr/>
        </p:nvSpPr>
        <p:spPr>
          <a:xfrm flipH="1">
            <a:off x="5446053" y="3371777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60A10B-6502-85C8-714F-F1E37A6EC662}"/>
              </a:ext>
            </a:extLst>
          </p:cNvPr>
          <p:cNvSpPr txBox="1"/>
          <p:nvPr/>
        </p:nvSpPr>
        <p:spPr>
          <a:xfrm>
            <a:off x="5273301" y="384479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849B79-7415-519D-F7A7-B69ECFA5C318}"/>
              </a:ext>
            </a:extLst>
          </p:cNvPr>
          <p:cNvSpPr txBox="1"/>
          <p:nvPr/>
        </p:nvSpPr>
        <p:spPr>
          <a:xfrm>
            <a:off x="5881754" y="3851248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79B44EE7-8561-80E1-2234-3ABA84E0A0B4}"/>
              </a:ext>
            </a:extLst>
          </p:cNvPr>
          <p:cNvSpPr/>
          <p:nvPr/>
        </p:nvSpPr>
        <p:spPr>
          <a:xfrm flipH="1">
            <a:off x="6077791" y="337274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E13A5A5-D719-A592-A8E3-3F314E47F1EF}"/>
              </a:ext>
            </a:extLst>
          </p:cNvPr>
          <p:cNvSpPr txBox="1"/>
          <p:nvPr/>
        </p:nvSpPr>
        <p:spPr>
          <a:xfrm>
            <a:off x="6513492" y="385221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8876327-97E8-B3D4-04A9-5AA6FD987754}"/>
              </a:ext>
            </a:extLst>
          </p:cNvPr>
          <p:cNvCxnSpPr/>
          <p:nvPr/>
        </p:nvCxnSpPr>
        <p:spPr>
          <a:xfrm flipV="1">
            <a:off x="5340178" y="5687268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2A0B30D4-9591-ED31-E720-2F141624BE44}"/>
              </a:ext>
            </a:extLst>
          </p:cNvPr>
          <p:cNvSpPr/>
          <p:nvPr/>
        </p:nvSpPr>
        <p:spPr>
          <a:xfrm flipH="1">
            <a:off x="5375250" y="521424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B51466-200B-BA34-17C6-B6670A8BFAE1}"/>
              </a:ext>
            </a:extLst>
          </p:cNvPr>
          <p:cNvSpPr txBox="1"/>
          <p:nvPr/>
        </p:nvSpPr>
        <p:spPr>
          <a:xfrm>
            <a:off x="5202498" y="5687268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7E4E05-3A20-ECFE-B05F-B705B0E7CC2B}"/>
              </a:ext>
            </a:extLst>
          </p:cNvPr>
          <p:cNvSpPr txBox="1"/>
          <p:nvPr/>
        </p:nvSpPr>
        <p:spPr>
          <a:xfrm>
            <a:off x="5810951" y="569371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CC158ECD-5DF1-A91C-ECC4-7C336E36BD12}"/>
              </a:ext>
            </a:extLst>
          </p:cNvPr>
          <p:cNvSpPr/>
          <p:nvPr/>
        </p:nvSpPr>
        <p:spPr>
          <a:xfrm flipH="1">
            <a:off x="6006988" y="5215214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9740582-5341-5F2E-0FD6-4A7669D08DF6}"/>
              </a:ext>
            </a:extLst>
          </p:cNvPr>
          <p:cNvSpPr txBox="1"/>
          <p:nvPr/>
        </p:nvSpPr>
        <p:spPr>
          <a:xfrm>
            <a:off x="6442689" y="569468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C423D9F7-6F45-14D2-F05B-51B6781529F5}"/>
              </a:ext>
            </a:extLst>
          </p:cNvPr>
          <p:cNvSpPr/>
          <p:nvPr/>
        </p:nvSpPr>
        <p:spPr>
          <a:xfrm flipH="1">
            <a:off x="6634046" y="5204908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38D986-F9DD-92AC-BA23-59740EB36CF1}"/>
              </a:ext>
            </a:extLst>
          </p:cNvPr>
          <p:cNvSpPr txBox="1"/>
          <p:nvPr/>
        </p:nvSpPr>
        <p:spPr>
          <a:xfrm>
            <a:off x="7069747" y="5684379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8DA328-8936-6A70-28FD-6E95EBEE812E}"/>
              </a:ext>
            </a:extLst>
          </p:cNvPr>
          <p:cNvGrpSpPr/>
          <p:nvPr/>
        </p:nvGrpSpPr>
        <p:grpSpPr>
          <a:xfrm>
            <a:off x="5413577" y="1287549"/>
            <a:ext cx="659577" cy="461665"/>
            <a:chOff x="5413577" y="510800"/>
            <a:chExt cx="659577" cy="4616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0AD9300-BFDF-EDF7-3802-4B66D1BE76D8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61F361-FCDA-2199-9921-967A301DF53F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BD29EC9-4673-DECA-0500-43603211D7AA}"/>
              </a:ext>
            </a:extLst>
          </p:cNvPr>
          <p:cNvGrpSpPr/>
          <p:nvPr/>
        </p:nvGrpSpPr>
        <p:grpSpPr>
          <a:xfrm>
            <a:off x="5404767" y="2867067"/>
            <a:ext cx="659577" cy="461665"/>
            <a:chOff x="5413577" y="510800"/>
            <a:chExt cx="659577" cy="4616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3C8261F-CA11-30C2-931C-033AB0438522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3F1180B-79DB-C496-08BE-B3E1097B8660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2EA5BEA-44DE-8B40-6556-9C87605606BA}"/>
              </a:ext>
            </a:extLst>
          </p:cNvPr>
          <p:cNvGrpSpPr/>
          <p:nvPr/>
        </p:nvGrpSpPr>
        <p:grpSpPr>
          <a:xfrm>
            <a:off x="6036996" y="2866879"/>
            <a:ext cx="659577" cy="461665"/>
            <a:chOff x="5413577" y="510800"/>
            <a:chExt cx="659577" cy="46166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9523B62-B493-EAD2-3B77-03921E4175A6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0A23878-EB1B-1ED2-A424-BCACC6DF9A9C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3BBB4F7-F33A-8829-1DF1-4F4407402452}"/>
              </a:ext>
            </a:extLst>
          </p:cNvPr>
          <p:cNvGrpSpPr/>
          <p:nvPr/>
        </p:nvGrpSpPr>
        <p:grpSpPr>
          <a:xfrm>
            <a:off x="5377873" y="4655907"/>
            <a:ext cx="659577" cy="461665"/>
            <a:chOff x="5413577" y="510800"/>
            <a:chExt cx="659577" cy="46166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0882AC1-BBE3-B815-2F4A-DFFCA3533F94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92A9D89-53E6-613D-1A3C-653557771429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F47BA0F-79B4-7EE4-FF9E-21321305F73F}"/>
              </a:ext>
            </a:extLst>
          </p:cNvPr>
          <p:cNvGrpSpPr/>
          <p:nvPr/>
        </p:nvGrpSpPr>
        <p:grpSpPr>
          <a:xfrm>
            <a:off x="6023115" y="4655907"/>
            <a:ext cx="659577" cy="461665"/>
            <a:chOff x="5413577" y="510800"/>
            <a:chExt cx="659577" cy="46166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FDC679F-F5DC-953B-DBBF-46339881D2B7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5080AD2-F5AB-18F2-9970-C71BB668C096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03B14C3-C11E-F5B7-4476-BAF681C0A2CD}"/>
              </a:ext>
            </a:extLst>
          </p:cNvPr>
          <p:cNvGrpSpPr/>
          <p:nvPr/>
        </p:nvGrpSpPr>
        <p:grpSpPr>
          <a:xfrm>
            <a:off x="6668811" y="4655906"/>
            <a:ext cx="659577" cy="461665"/>
            <a:chOff x="5413577" y="510800"/>
            <a:chExt cx="659577" cy="46166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86321BB-0B89-B6D3-A50D-9B6851DC54F4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140ADBE-F007-A6BC-6429-123EE3215502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pic>
        <p:nvPicPr>
          <p:cNvPr id="77" name="Picture 7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62F1B6B-5F1C-679E-9B7C-41DE91D36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91" y="157683"/>
            <a:ext cx="1233968" cy="123396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70F44C0-C4A7-5573-F8EA-0D56D466F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/>
      <p:bldP spid="15" grpId="0" animBg="1"/>
      <p:bldP spid="17" grpId="0" animBg="1"/>
      <p:bldP spid="2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1" grpId="0" animBg="1"/>
      <p:bldP spid="42" grpId="0"/>
      <p:bldP spid="43" grpId="0"/>
      <p:bldP spid="46" grpId="0" animBg="1"/>
      <p:bldP spid="47" grpId="0"/>
      <p:bldP spid="48" grpId="0"/>
      <p:bldP spid="49" grpId="0" animBg="1"/>
      <p:bldP spid="50" grpId="0"/>
      <p:bldP spid="52" grpId="0" animBg="1"/>
      <p:bldP spid="53" grpId="0"/>
      <p:bldP spid="54" grpId="0"/>
      <p:bldP spid="55" grpId="0" animBg="1"/>
      <p:bldP spid="56" grpId="0"/>
      <p:bldP spid="57" grpId="0" animBg="1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568079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691700" y="5428853"/>
            <a:ext cx="51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331685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1" y="5014211"/>
            <a:ext cx="51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1" y="4105704"/>
            <a:ext cx="516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9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1E5F749-FDA3-9637-6C72-F4F96DD17EB0}"/>
              </a:ext>
            </a:extLst>
          </p:cNvPr>
          <p:cNvGrpSpPr/>
          <p:nvPr/>
        </p:nvGrpSpPr>
        <p:grpSpPr>
          <a:xfrm>
            <a:off x="1943659" y="390762"/>
            <a:ext cx="2270232" cy="2665320"/>
            <a:chOff x="1943659" y="412914"/>
            <a:chExt cx="2270232" cy="26653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0D41364-42AC-B498-BDF4-858B27B95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659" y="412914"/>
              <a:ext cx="2270232" cy="266532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8280FFF-98D7-0F7E-86EA-61BA698B59B7}"/>
                </a:ext>
              </a:extLst>
            </p:cNvPr>
            <p:cNvGrpSpPr/>
            <p:nvPr/>
          </p:nvGrpSpPr>
          <p:grpSpPr>
            <a:xfrm>
              <a:off x="2116560" y="684694"/>
              <a:ext cx="1907773" cy="1613245"/>
              <a:chOff x="2116560" y="684694"/>
              <a:chExt cx="1907773" cy="161324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EB90E674-8D35-1964-D99E-133049FC7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9241" y="684694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0335AAD-6785-0038-F077-711BB4BC43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6560" y="1187341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9892758-89C6-A1D9-75D8-1A65FD3A1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13735" y="1168990"/>
                <a:ext cx="1110598" cy="1110598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09CC225-42C3-45FE-A243-5E1880B561C7}"/>
              </a:ext>
            </a:extLst>
          </p:cNvPr>
          <p:cNvGrpSpPr/>
          <p:nvPr/>
        </p:nvGrpSpPr>
        <p:grpSpPr>
          <a:xfrm>
            <a:off x="4192505" y="390762"/>
            <a:ext cx="2270232" cy="2665320"/>
            <a:chOff x="1943659" y="412914"/>
            <a:chExt cx="2270232" cy="266532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299EC0B-3C67-2436-9189-DE79379A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659" y="412914"/>
              <a:ext cx="2270232" cy="2665320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EE946A-4572-886E-855A-EDD6F813020A}"/>
                </a:ext>
              </a:extLst>
            </p:cNvPr>
            <p:cNvGrpSpPr/>
            <p:nvPr/>
          </p:nvGrpSpPr>
          <p:grpSpPr>
            <a:xfrm>
              <a:off x="2116560" y="684694"/>
              <a:ext cx="1907773" cy="1613245"/>
              <a:chOff x="2116560" y="684694"/>
              <a:chExt cx="1907773" cy="1613245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EDA93ECA-C490-5987-19B5-71700093F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9241" y="684694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476C463-DB74-5FD8-821B-E5AFE85DE2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6560" y="1187341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E9707910-B9A3-E170-25D7-BAE657BA1E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13735" y="1168990"/>
                <a:ext cx="1110598" cy="1110598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A481ECD-EC3E-A07E-8223-863E688539B5}"/>
              </a:ext>
            </a:extLst>
          </p:cNvPr>
          <p:cNvGrpSpPr/>
          <p:nvPr/>
        </p:nvGrpSpPr>
        <p:grpSpPr>
          <a:xfrm>
            <a:off x="6441352" y="390762"/>
            <a:ext cx="2270232" cy="2665320"/>
            <a:chOff x="1943659" y="412914"/>
            <a:chExt cx="2270232" cy="2665320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294A8B4-BC07-9BE6-4E0B-4A3861491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43659" y="412914"/>
              <a:ext cx="2270232" cy="2665320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B195D02-8554-8D52-9131-0651DD8AC7BF}"/>
                </a:ext>
              </a:extLst>
            </p:cNvPr>
            <p:cNvGrpSpPr/>
            <p:nvPr/>
          </p:nvGrpSpPr>
          <p:grpSpPr>
            <a:xfrm>
              <a:off x="2116560" y="684694"/>
              <a:ext cx="1907773" cy="1613245"/>
              <a:chOff x="2116560" y="684694"/>
              <a:chExt cx="1907773" cy="1613245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160BE7C-3FDA-C1B6-3D05-997E3B6CE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9241" y="684694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92D670A8-3A1B-9CD5-89F5-346EA70AB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16560" y="1187341"/>
                <a:ext cx="1110598" cy="1110598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0DAD923B-6F5C-89AF-4C4A-CCC0621D6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13735" y="1168990"/>
                <a:ext cx="1110598" cy="11105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1CD1F1-5E21-F5B5-FBE2-7BA22C9B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3483"/>
              </p:ext>
            </p:extLst>
          </p:nvPr>
        </p:nvGraphicFramePr>
        <p:xfrm>
          <a:off x="484225" y="1706910"/>
          <a:ext cx="7993626" cy="423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0418BD6-18FB-A085-8F6B-FADF6E0F5AF0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F8B57-2A9B-8245-DE27-73062574CD25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B81ED9-4A82-E37B-B217-48FB72B9670C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B1D47-35B0-0244-F805-EAE2E65346FB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9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472E27-C5AC-47FF-FF24-3E67D01A1264}"/>
              </a:ext>
            </a:extLst>
          </p:cNvPr>
          <p:cNvSpPr/>
          <p:nvPr/>
        </p:nvSpPr>
        <p:spPr>
          <a:xfrm>
            <a:off x="1161788" y="182009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Addition Sentence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994BAA-01EA-D6F0-ABC7-D77E09A109CE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 x 3 = 9</a:t>
            </a: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16916F3-8932-AFA6-5608-FA4DEBEF5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97927"/>
              </p:ext>
            </p:extLst>
          </p:nvPr>
        </p:nvGraphicFramePr>
        <p:xfrm>
          <a:off x="5180150" y="2613123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B2E4BD81-80C1-6CBF-2BD8-12AAF5C5D1D6}"/>
              </a:ext>
            </a:extLst>
          </p:cNvPr>
          <p:cNvSpPr/>
          <p:nvPr/>
        </p:nvSpPr>
        <p:spPr>
          <a:xfrm>
            <a:off x="5101333" y="183830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Complete Bar Model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0154DF1-D5D2-2619-DBF0-4A195C555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275279"/>
              </p:ext>
            </p:extLst>
          </p:nvPr>
        </p:nvGraphicFramePr>
        <p:xfrm>
          <a:off x="5183766" y="2611115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155AE933-82B7-E66B-FD16-E66B1BD494B0}"/>
              </a:ext>
            </a:extLst>
          </p:cNvPr>
          <p:cNvSpPr txBox="1"/>
          <p:nvPr/>
        </p:nvSpPr>
        <p:spPr>
          <a:xfrm>
            <a:off x="1369312" y="3893319"/>
            <a:ext cx="2465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Draw 3 by 3 array</a:t>
            </a:r>
            <a:endParaRPr lang="en-GB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B43D76-E71D-2EF4-7536-ACF5F85F89DE}"/>
              </a:ext>
            </a:extLst>
          </p:cNvPr>
          <p:cNvSpPr txBox="1"/>
          <p:nvPr/>
        </p:nvSpPr>
        <p:spPr>
          <a:xfrm>
            <a:off x="5045170" y="3837569"/>
            <a:ext cx="3459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John plants </a:t>
            </a:r>
            <a:r>
              <a:rPr lang="en-US" b="1" dirty="0"/>
              <a:t>3 pots </a:t>
            </a:r>
            <a:r>
              <a:rPr lang="en-US" dirty="0"/>
              <a:t>of flowers with </a:t>
            </a:r>
          </a:p>
          <a:p>
            <a:pPr algn="ctr"/>
            <a:r>
              <a:rPr lang="en-US" b="1" dirty="0"/>
              <a:t>3 flowers </a:t>
            </a:r>
            <a:r>
              <a:rPr lang="en-US" dirty="0"/>
              <a:t>in each pot.</a:t>
            </a:r>
            <a:br>
              <a:rPr lang="en-US" dirty="0"/>
            </a:br>
            <a:r>
              <a:rPr lang="en-US" dirty="0"/>
              <a:t>How many flowers does he plant altogether?</a:t>
            </a:r>
            <a:endParaRPr lang="en-GB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47EB507-BDA8-86F5-F93C-45F358053C18}"/>
              </a:ext>
            </a:extLst>
          </p:cNvPr>
          <p:cNvGrpSpPr/>
          <p:nvPr/>
        </p:nvGrpSpPr>
        <p:grpSpPr>
          <a:xfrm>
            <a:off x="2016803" y="4499911"/>
            <a:ext cx="1159902" cy="1179962"/>
            <a:chOff x="1250719" y="4678950"/>
            <a:chExt cx="1159902" cy="1179962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F7DC3AF-94BF-313D-E869-1FB65D8E9EF5}"/>
                </a:ext>
              </a:extLst>
            </p:cNvPr>
            <p:cNvSpPr/>
            <p:nvPr/>
          </p:nvSpPr>
          <p:spPr>
            <a:xfrm rot="5400000">
              <a:off x="2050621" y="4678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D6ECA51-9B2E-A167-1A2F-244301F316AF}"/>
                </a:ext>
              </a:extLst>
            </p:cNvPr>
            <p:cNvSpPr/>
            <p:nvPr/>
          </p:nvSpPr>
          <p:spPr>
            <a:xfrm rot="5400000">
              <a:off x="1649006" y="4678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5EEEB3B-DE0E-ABB1-238E-B8B2B1AA9A95}"/>
                </a:ext>
              </a:extLst>
            </p:cNvPr>
            <p:cNvSpPr/>
            <p:nvPr/>
          </p:nvSpPr>
          <p:spPr>
            <a:xfrm rot="5400000">
              <a:off x="1252889" y="4678950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28196D5-45DB-72C0-A28C-F73F992871D9}"/>
                </a:ext>
              </a:extLst>
            </p:cNvPr>
            <p:cNvSpPr/>
            <p:nvPr/>
          </p:nvSpPr>
          <p:spPr>
            <a:xfrm rot="5400000">
              <a:off x="2049915" y="508989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4069750-F358-24CE-442B-562FB081302F}"/>
                </a:ext>
              </a:extLst>
            </p:cNvPr>
            <p:cNvSpPr/>
            <p:nvPr/>
          </p:nvSpPr>
          <p:spPr>
            <a:xfrm rot="5400000">
              <a:off x="1648300" y="508989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87118E2-EC71-96C4-1C66-EE4BFD7378D5}"/>
                </a:ext>
              </a:extLst>
            </p:cNvPr>
            <p:cNvSpPr/>
            <p:nvPr/>
          </p:nvSpPr>
          <p:spPr>
            <a:xfrm rot="5400000">
              <a:off x="1252183" y="508989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E40E9B8-4338-90AB-9E15-F47E93472560}"/>
                </a:ext>
              </a:extLst>
            </p:cNvPr>
            <p:cNvSpPr/>
            <p:nvPr/>
          </p:nvSpPr>
          <p:spPr>
            <a:xfrm rot="5400000">
              <a:off x="2048451" y="549891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F5CF9A2-2275-CD7C-7FCB-B010C92AF6EB}"/>
                </a:ext>
              </a:extLst>
            </p:cNvPr>
            <p:cNvSpPr/>
            <p:nvPr/>
          </p:nvSpPr>
          <p:spPr>
            <a:xfrm rot="5400000">
              <a:off x="1646836" y="549891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FD51EC3-F4A4-93E0-16DB-D633E4382984}"/>
                </a:ext>
              </a:extLst>
            </p:cNvPr>
            <p:cNvSpPr/>
            <p:nvPr/>
          </p:nvSpPr>
          <p:spPr>
            <a:xfrm rot="5400000">
              <a:off x="1250719" y="549891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6212D35-7CA4-8BD5-3FF6-9E42D5C6BA65}"/>
              </a:ext>
            </a:extLst>
          </p:cNvPr>
          <p:cNvGrpSpPr/>
          <p:nvPr/>
        </p:nvGrpSpPr>
        <p:grpSpPr>
          <a:xfrm>
            <a:off x="5183766" y="4593388"/>
            <a:ext cx="2897990" cy="1178286"/>
            <a:chOff x="5183766" y="4593388"/>
            <a:chExt cx="2897990" cy="117828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08D757C-E09B-8860-8D09-0923A427BB23}"/>
                </a:ext>
              </a:extLst>
            </p:cNvPr>
            <p:cNvGrpSpPr/>
            <p:nvPr/>
          </p:nvGrpSpPr>
          <p:grpSpPr>
            <a:xfrm>
              <a:off x="5183766" y="5042313"/>
              <a:ext cx="2897990" cy="729361"/>
              <a:chOff x="5045170" y="5077990"/>
              <a:chExt cx="2897990" cy="729361"/>
            </a:xfrm>
          </p:grpSpPr>
          <p:pic>
            <p:nvPicPr>
              <p:cNvPr id="65" name="Picture 64" descr="A yellow flowers in a pot&#10;&#10;AI-generated content may be incorrect.">
                <a:extLst>
                  <a:ext uri="{FF2B5EF4-FFF2-40B4-BE49-F238E27FC236}">
                    <a16:creationId xmlns:a16="http://schemas.microsoft.com/office/drawing/2014/main" id="{80046EDB-A3BD-836C-863E-B0804279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45170" y="5077990"/>
                <a:ext cx="1084036" cy="722690"/>
              </a:xfrm>
              <a:prstGeom prst="rect">
                <a:avLst/>
              </a:prstGeom>
            </p:spPr>
          </p:pic>
          <p:pic>
            <p:nvPicPr>
              <p:cNvPr id="66" name="Picture 65" descr="A yellow flowers in a pot&#10;&#10;AI-generated content may be incorrect.">
                <a:extLst>
                  <a:ext uri="{FF2B5EF4-FFF2-40B4-BE49-F238E27FC236}">
                    <a16:creationId xmlns:a16="http://schemas.microsoft.com/office/drawing/2014/main" id="{7296074A-F6A3-96E6-479E-DC1BE4BE2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0468" y="5082428"/>
                <a:ext cx="1084036" cy="722690"/>
              </a:xfrm>
              <a:prstGeom prst="rect">
                <a:avLst/>
              </a:prstGeom>
            </p:spPr>
          </p:pic>
          <p:pic>
            <p:nvPicPr>
              <p:cNvPr id="67" name="Picture 66" descr="A yellow flowers in a pot&#10;&#10;AI-generated content may be incorrect.">
                <a:extLst>
                  <a:ext uri="{FF2B5EF4-FFF2-40B4-BE49-F238E27FC236}">
                    <a16:creationId xmlns:a16="http://schemas.microsoft.com/office/drawing/2014/main" id="{E5970517-6B62-4A61-9CA6-9919202F3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59124" y="5084661"/>
                <a:ext cx="1084036" cy="722690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3E6E4B6-23BA-ACC4-7460-71BA75384378}"/>
                </a:ext>
              </a:extLst>
            </p:cNvPr>
            <p:cNvSpPr txBox="1"/>
            <p:nvPr/>
          </p:nvSpPr>
          <p:spPr>
            <a:xfrm>
              <a:off x="7351418" y="4593388"/>
              <a:ext cx="516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noProof="0" dirty="0">
                  <a:solidFill>
                    <a:srgbClr val="FF0000"/>
                  </a:solidFill>
                  <a:latin typeface="Calibri" panose="020F0502020204030204"/>
                </a:rPr>
                <a:t>9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3 = 6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what mistake did Novice make?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693</TotalTime>
  <Words>267</Words>
  <Application>Microsoft Office PowerPoint</Application>
  <PresentationFormat>On-screen Show (4:3)</PresentationFormat>
  <Paragraphs>127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2025-12-04T18:47:46Z</dcterms:modified>
  <cp:category/>
</cp:coreProperties>
</file>