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65" r:id="rId5"/>
    <p:sldId id="266" r:id="rId6"/>
    <p:sldId id="267" r:id="rId7"/>
    <p:sldId id="259" r:id="rId8"/>
    <p:sldId id="268" r:id="rId9"/>
    <p:sldId id="270" r:id="rId10"/>
    <p:sldId id="258" r:id="rId11"/>
    <p:sldId id="261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Add 10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8ECB0-D5D0-10A8-DF29-750B48B7F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0002" y="1801138"/>
            <a:ext cx="4300210" cy="3919920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4676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A05E0-6EE9-1756-F49F-97007BFCE7A2}"/>
              </a:ext>
            </a:extLst>
          </p:cNvPr>
          <p:cNvSpPr/>
          <p:nvPr/>
        </p:nvSpPr>
        <p:spPr>
          <a:xfrm>
            <a:off x="414177" y="4456043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you add 10 to a number, the tens digit goes up by _____.</a:t>
            </a:r>
            <a:endParaRPr lang="en-GB" sz="4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ECB16-15F2-D4CA-A1A6-636C543E1A55}"/>
              </a:ext>
            </a:extLst>
          </p:cNvPr>
          <p:cNvSpPr/>
          <p:nvPr/>
        </p:nvSpPr>
        <p:spPr>
          <a:xfrm>
            <a:off x="5776451" y="4967239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963884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50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80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87241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40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30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69328" y="2501643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74771" y="3503435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980214" y="4500091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985657" y="5492211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Always/Sometimes/Never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we add ten to a number, the number stays the same.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Never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92965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F54CAC-53BB-C5AB-9680-EFA18C82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951914"/>
              </p:ext>
            </p:extLst>
          </p:nvPr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9421BE-A50D-A4DE-3747-1B8E3DACAACE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4091187" y="234100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E3E88-FD6B-1D74-18F1-316D69FA2AC4}"/>
              </a:ext>
            </a:extLst>
          </p:cNvPr>
          <p:cNvSpPr txBox="1"/>
          <p:nvPr/>
        </p:nvSpPr>
        <p:spPr>
          <a:xfrm>
            <a:off x="1855121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0DBF5-E3BC-E104-A3CE-54D0485894B7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4DE55-3277-0C37-E875-30BE10777CE0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CDA96-43FE-64B0-6CBF-9281361A157C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CE6EF-AD5A-C5AD-B757-B9B3FBA16C12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92EC8-DD1F-3B8B-188D-0805AB580D9E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F9E18-490D-6CD5-C56A-B4C7B9138B1E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D711B-DC43-4998-79B2-0063DBF1F9C9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4068501" y="2380337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0E7C38-A57A-24DA-4A2C-64033C211915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5D1F1C-3174-93B2-309A-17B5D5C78609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654FF-A2B8-A270-7F7E-EBA90B803D17}"/>
              </a:ext>
            </a:extLst>
          </p:cNvPr>
          <p:cNvSpPr txBox="1"/>
          <p:nvPr/>
        </p:nvSpPr>
        <p:spPr>
          <a:xfrm>
            <a:off x="1884924" y="234100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9D3D9-0B13-97FD-ADC1-B992F0E06094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551A7-73C4-9387-8B6A-BC02A83002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058AB-EC10-A205-1904-E67277004FB8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6875-D205-19CA-AB89-78D017CBB6E6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7AB13-930C-E2B5-2ABA-B82A3B921822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CD440-AD90-9932-F63D-11B244351E7C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7D4-EDA2-348B-4F93-CF91B8F4E4CC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22012-4F5D-CE38-29A4-FC48A1FD382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958B15B-D1E3-10B3-5876-27BCD719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0B0340D-82EA-571A-BF63-84E3D3C28CA2}"/>
              </a:ext>
            </a:extLst>
          </p:cNvPr>
          <p:cNvSpPr txBox="1"/>
          <p:nvPr/>
        </p:nvSpPr>
        <p:spPr>
          <a:xfrm>
            <a:off x="1840219" y="2371786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EA504-D900-6328-8F62-F30113324590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78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0CDA0-E49D-DBE8-1402-E7507D94CCD7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4394B7-273A-A0B3-EFE7-91E6FC1733E4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E1D84-17E5-9C66-039B-A864938B20BC}"/>
              </a:ext>
            </a:extLst>
          </p:cNvPr>
          <p:cNvSpPr txBox="1"/>
          <p:nvPr/>
        </p:nvSpPr>
        <p:spPr>
          <a:xfrm>
            <a:off x="7092395" y="233461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18E54-490F-A9CC-4A43-ACCEBCDB9023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89219-D5E1-E90F-C3C4-AAF1E5854D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12DD-7727-1178-9B10-745BE599BF60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40EF-B5BA-BC9B-384D-7F8C73A34C80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7136-875D-2B69-80A3-D7BA33C5F100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0D21-747A-48DD-1529-FF73918D608F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4218C-79B1-521B-63F5-708FEDC1F626}"/>
              </a:ext>
            </a:extLst>
          </p:cNvPr>
          <p:cNvSpPr txBox="1"/>
          <p:nvPr/>
        </p:nvSpPr>
        <p:spPr>
          <a:xfrm>
            <a:off x="182531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93AA0-4592-4C85-597D-DA5DE90496B1}"/>
              </a:ext>
            </a:extLst>
          </p:cNvPr>
          <p:cNvSpPr txBox="1"/>
          <p:nvPr/>
        </p:nvSpPr>
        <p:spPr>
          <a:xfrm>
            <a:off x="6323770" y="2352592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CDF0C-D304-02B3-2D2F-C8D8BDBDA4DE}"/>
              </a:ext>
            </a:extLst>
          </p:cNvPr>
          <p:cNvSpPr txBox="1"/>
          <p:nvPr/>
        </p:nvSpPr>
        <p:spPr>
          <a:xfrm>
            <a:off x="7049572" y="2356065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3795D-8E75-99E3-63BB-61C362A5DDDE}"/>
              </a:ext>
            </a:extLst>
          </p:cNvPr>
          <p:cNvSpPr txBox="1"/>
          <p:nvPr/>
        </p:nvSpPr>
        <p:spPr>
          <a:xfrm>
            <a:off x="6286869" y="2371787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3578A7-99BF-6DBE-9F18-583E1AAFDD04}"/>
              </a:ext>
            </a:extLst>
          </p:cNvPr>
          <p:cNvSpPr/>
          <p:nvPr/>
        </p:nvSpPr>
        <p:spPr>
          <a:xfrm>
            <a:off x="2255245" y="443115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6970-A3A4-7F7E-4810-286899F7CE8A}"/>
              </a:ext>
            </a:extLst>
          </p:cNvPr>
          <p:cNvSpPr/>
          <p:nvPr/>
        </p:nvSpPr>
        <p:spPr>
          <a:xfrm>
            <a:off x="6181950" y="443115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black and brown object&#10;&#10;AI-generated content may be incorrect.">
            <a:extLst>
              <a:ext uri="{FF2B5EF4-FFF2-40B4-BE49-F238E27FC236}">
                <a16:creationId xmlns:a16="http://schemas.microsoft.com/office/drawing/2014/main" id="{166F32EC-ABC9-17E6-100B-AC4D6C00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5" t="15061" r="7091" b="17906"/>
          <a:stretch>
            <a:fillRect/>
          </a:stretch>
        </p:blipFill>
        <p:spPr>
          <a:xfrm>
            <a:off x="-315686" y="1468653"/>
            <a:ext cx="9666515" cy="459708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7928382-7BF1-F941-8FBE-07E9241C978F}"/>
              </a:ext>
            </a:extLst>
          </p:cNvPr>
          <p:cNvGrpSpPr/>
          <p:nvPr/>
        </p:nvGrpSpPr>
        <p:grpSpPr>
          <a:xfrm>
            <a:off x="4644317" y="2558143"/>
            <a:ext cx="3091542" cy="838199"/>
            <a:chOff x="4589889" y="2558143"/>
            <a:chExt cx="3091542" cy="83819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4F96458-C321-C7FB-F7A2-2B8C861E24DC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8F98FD-01C2-83E0-9681-65E9F40D8E5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42C630-E5B2-FD36-A843-78015184E9F9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023840F-8B1D-E7C9-7522-BD6804CE2F33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E7E7F2-5EFE-A8F4-E7F8-195572CBEE8B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FF5F37-5D52-D5A6-41A4-D1DB37BAD43B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31FEFED-630E-57E8-B3B1-399FA09FCC7E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397F0F10-4725-FD05-6AF7-95851D0ECC9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8516D01-856A-5D1C-25A0-49DAA50E3CA9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7C82E7A-D6E3-B6ED-E95E-7B106CB161D7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B75FFB9-042E-619C-7DBB-E83B8B73D6D4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42" name="Picture 4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30A9DFE-B6EB-F27A-2822-F5F74B42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" y="175282"/>
            <a:ext cx="1233968" cy="123396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9794614-0B09-9345-306F-70123DAE8333}"/>
              </a:ext>
            </a:extLst>
          </p:cNvPr>
          <p:cNvGrpSpPr/>
          <p:nvPr/>
        </p:nvGrpSpPr>
        <p:grpSpPr>
          <a:xfrm>
            <a:off x="4636179" y="4158343"/>
            <a:ext cx="3091542" cy="838199"/>
            <a:chOff x="4589889" y="2558143"/>
            <a:chExt cx="3091542" cy="83819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DEFFB32-0315-F5F7-1362-EC9B1ACED300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51237A5-F3D9-0DC7-D008-63FB164CA0AA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64C98AB-7151-1958-25A0-8F4DFCEEA5C1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FA12EAA-655A-AAF2-BA98-DC23DBDA3F8C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C26DB72-1356-C405-9AB9-A5567F61FA9C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BEAC59-49FB-1A14-1A37-471514640D64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BB90F28-D687-6FEC-9BEB-D276C6634740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474965B-4901-E69D-286F-FE4BE3235636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3540EE7-57AE-300A-8CD1-E28715D8CB83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17C71C0-AD6F-C5C5-C382-3258DC63FB56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73A4266-AE8D-DA9D-6E94-111C7DDC307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E01B14F-B340-00E3-320D-9BDF66565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97" y="209694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903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35903 -0.0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4539E7-C739-7BFF-C101-1CA29DADD58D}"/>
              </a:ext>
            </a:extLst>
          </p:cNvPr>
          <p:cNvSpPr/>
          <p:nvPr/>
        </p:nvSpPr>
        <p:spPr>
          <a:xfrm>
            <a:off x="2146388" y="1166678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24705-B39F-7B95-E072-A28270EB2B31}"/>
              </a:ext>
            </a:extLst>
          </p:cNvPr>
          <p:cNvSpPr/>
          <p:nvPr/>
        </p:nvSpPr>
        <p:spPr>
          <a:xfrm>
            <a:off x="6073093" y="1166678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20DFB5A-9EF5-B407-EF21-CF8DA5A0F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4424720" y="2562781"/>
            <a:ext cx="669800" cy="26534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883578-3F50-17FD-B91A-9B362BF1FC6B}"/>
              </a:ext>
            </a:extLst>
          </p:cNvPr>
          <p:cNvSpPr/>
          <p:nvPr/>
        </p:nvSpPr>
        <p:spPr>
          <a:xfrm>
            <a:off x="5333776" y="2921935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4C7886-DBF7-5787-3ECD-64F52F40FCE7}"/>
              </a:ext>
            </a:extLst>
          </p:cNvPr>
          <p:cNvSpPr/>
          <p:nvPr/>
        </p:nvSpPr>
        <p:spPr>
          <a:xfrm>
            <a:off x="3572457" y="2929347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2CB085-44E3-3316-BEE4-B6AA0E112300}"/>
              </a:ext>
            </a:extLst>
          </p:cNvPr>
          <p:cNvGrpSpPr/>
          <p:nvPr/>
        </p:nvGrpSpPr>
        <p:grpSpPr>
          <a:xfrm>
            <a:off x="2293952" y="2570193"/>
            <a:ext cx="1208306" cy="2659460"/>
            <a:chOff x="3837617" y="1822942"/>
            <a:chExt cx="1208306" cy="2659460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28595B-8335-7310-D45C-EDB71D709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837617" y="1822942"/>
              <a:ext cx="669800" cy="2653438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ECD3A89-59D0-517A-D4D6-6B2361C09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4376123" y="1828964"/>
              <a:ext cx="669800" cy="2653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22E142-769B-CA28-7F0D-35945780CD18}"/>
              </a:ext>
            </a:extLst>
          </p:cNvPr>
          <p:cNvGrpSpPr/>
          <p:nvPr/>
        </p:nvGrpSpPr>
        <p:grpSpPr>
          <a:xfrm>
            <a:off x="6140920" y="2547957"/>
            <a:ext cx="1934788" cy="2668262"/>
            <a:chOff x="7684585" y="1800706"/>
            <a:chExt cx="1934788" cy="26682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D05CAF-BB4B-38F7-2442-43A9A250E3D5}"/>
                </a:ext>
              </a:extLst>
            </p:cNvPr>
            <p:cNvGrpSpPr/>
            <p:nvPr/>
          </p:nvGrpSpPr>
          <p:grpSpPr>
            <a:xfrm>
              <a:off x="7684585" y="1808118"/>
              <a:ext cx="1264988" cy="2660850"/>
              <a:chOff x="7684585" y="1808118"/>
              <a:chExt cx="1264988" cy="2660850"/>
            </a:xfrm>
          </p:grpSpPr>
          <p:pic>
            <p:nvPicPr>
              <p:cNvPr id="20" name="Picture 1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A5992C9-5CBE-8D67-2656-0ADC5CB262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8279773" y="1808118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6D5EE42-CCB2-CD3B-65A5-1C2C3367B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7684585" y="1815530"/>
                <a:ext cx="669800" cy="2653438"/>
              </a:xfrm>
              <a:prstGeom prst="rect">
                <a:avLst/>
              </a:prstGeom>
            </p:spPr>
          </p:pic>
        </p:grpSp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7CC10D3-0937-841D-B6F2-D147DC7AF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8949573" y="1800706"/>
              <a:ext cx="669800" cy="2653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+ 10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8545A-C22E-60A0-FC9A-E62DE38179BD}"/>
              </a:ext>
            </a:extLst>
          </p:cNvPr>
          <p:cNvSpPr/>
          <p:nvPr/>
        </p:nvSpPr>
        <p:spPr>
          <a:xfrm>
            <a:off x="6240241" y="259652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78BE8B-D14C-B6CA-FD2A-C82480FD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0" y="839805"/>
            <a:ext cx="11582400" cy="57585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E0A8D-0538-1554-B501-481BBCF85A5E}"/>
              </a:ext>
            </a:extLst>
          </p:cNvPr>
          <p:cNvGrpSpPr/>
          <p:nvPr/>
        </p:nvGrpSpPr>
        <p:grpSpPr>
          <a:xfrm>
            <a:off x="4818488" y="1719944"/>
            <a:ext cx="3091542" cy="838199"/>
            <a:chOff x="4589889" y="2558143"/>
            <a:chExt cx="3091542" cy="8381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ABC9736-4425-8791-07F7-BA2CED9A576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2ABBA84-58A4-607E-2742-D45874BC232F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83F0800-A750-1ED0-DC64-7C51EADBC380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8566F95-CD2E-D8C7-8E76-0287909AA958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561CBF3-D9A6-C7BD-0892-3A1B31DE405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A97FEF3-6198-E5AB-607C-B3882529CD8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BB40AC8A-AD08-33D0-25CC-1312FE69680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5D449E3-C638-AF69-6C99-37ECBC55B580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AFEEFFB-E310-E97C-DD21-CC4F4226538C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83A5D8-5610-A042-3408-09669D8E9247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460A3C0-E712-9FEF-36B1-3B99186250A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6E12B3-3245-3990-2EF9-A4CE38508154}"/>
              </a:ext>
            </a:extLst>
          </p:cNvPr>
          <p:cNvGrpSpPr/>
          <p:nvPr/>
        </p:nvGrpSpPr>
        <p:grpSpPr>
          <a:xfrm>
            <a:off x="4810350" y="2695100"/>
            <a:ext cx="3091542" cy="838199"/>
            <a:chOff x="4589889" y="2558143"/>
            <a:chExt cx="3091542" cy="838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3E15F0-A008-A299-D736-984C4251F83C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17EDF68-5957-6F1E-9BB5-5ABABD909598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DDB35B2-8A07-0B9D-2761-A83BB3F3E818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A366A5-3377-5B10-FF60-E0F46788E686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13205B-2B33-D53D-E9B0-69212AB61501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BD07677-70B7-2544-9B48-7788042F8307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54042-605D-3E2C-86FB-0510B1F11485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88FCB1C-F73F-C803-C135-031416F0108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6BCA8C35-C7D3-2AC7-62A9-E02A7D0A4FAD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5FF8D6BE-E226-3E3F-C4D0-DB277C87C778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6CB6392-DD83-4570-20D5-394D21E2342E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4AB02C-9625-924C-FA69-A378B5AF0D1B}"/>
              </a:ext>
            </a:extLst>
          </p:cNvPr>
          <p:cNvGrpSpPr/>
          <p:nvPr/>
        </p:nvGrpSpPr>
        <p:grpSpPr>
          <a:xfrm>
            <a:off x="4810350" y="3670256"/>
            <a:ext cx="3091542" cy="838199"/>
            <a:chOff x="4589889" y="2558143"/>
            <a:chExt cx="3091542" cy="838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A2A2A22-5B6D-265A-CAD7-E0FA63ADB670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8E589CD-F8C6-92F6-B3D0-EA4F193963D4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89C12B5-5EF9-40D3-5F9B-2904A8A67E49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DB8A623-FEAB-0DA0-37B2-120EA47B691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EC4E221-6A9B-41DF-B708-362F448EF6CE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A9D3183-8A28-3D28-DBB9-6F6A2A1B9056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2EB1AF70-CBE6-5FC7-8276-3C6DC8233D33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B966C45-BE8F-91BD-6566-64CF377D5C7A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A0C4F7E-947F-C0EE-B3DE-48F15C544598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50D0DD0F-1E3B-0D10-EC5D-1836BC679329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697FBEE-8B18-9559-DC2D-5374871B3BD9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FB3EABE-CAD4-675F-BC83-C02C193EF50A}"/>
              </a:ext>
            </a:extLst>
          </p:cNvPr>
          <p:cNvGrpSpPr/>
          <p:nvPr/>
        </p:nvGrpSpPr>
        <p:grpSpPr>
          <a:xfrm>
            <a:off x="4810350" y="4645412"/>
            <a:ext cx="3091542" cy="838199"/>
            <a:chOff x="4589889" y="2558143"/>
            <a:chExt cx="3091542" cy="83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3E7AE60-03DC-EE2D-2A86-3F35DE6E275F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A3F8726-8FC0-CA14-F071-322B61BA7F7C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194F33D-158B-E08B-07B0-26F329157DA6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22F185-5F92-A575-32BE-2388439D6C10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74494EE-C313-D6CB-83EE-9544A1C91910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42C0F2-F0E3-CE7D-D13B-3C10EECBFE65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FDFE1BC-3F44-EF1E-F639-A29849307F24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F1B823A9-737A-69F8-9191-FD44136F6987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CDB2D3D-B954-47A2-46FE-B868F2CFB16C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0D0283B5-E1DE-FD7A-4EF9-4DBC9FB0E44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8B26CFFE-CBDA-E070-92B7-2D70D8D7FFDF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0C614E9-8041-BF64-1579-C66AF9F8D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5903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35903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35903 -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-0.35903 -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C912E-17A8-9D2E-8B02-92310F0C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2F20FCC-6B61-15DF-A0B1-49986A81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529D03-A5C0-408B-F540-36155012C096}"/>
              </a:ext>
            </a:extLst>
          </p:cNvPr>
          <p:cNvSpPr/>
          <p:nvPr/>
        </p:nvSpPr>
        <p:spPr>
          <a:xfrm>
            <a:off x="2464167" y="407259"/>
            <a:ext cx="52500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+   10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A7421A-CFE0-E833-7960-9E8F4A32E9C8}"/>
              </a:ext>
            </a:extLst>
          </p:cNvPr>
          <p:cNvGrpSpPr/>
          <p:nvPr/>
        </p:nvGrpSpPr>
        <p:grpSpPr>
          <a:xfrm>
            <a:off x="1256592" y="2093351"/>
            <a:ext cx="3315408" cy="2653438"/>
            <a:chOff x="749336" y="2102281"/>
            <a:chExt cx="3315408" cy="2653438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BD02F23-9CDC-0857-FEB4-567846C65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749336" y="2102281"/>
              <a:ext cx="669800" cy="2653438"/>
            </a:xfrm>
            <a:prstGeom prst="rect">
              <a:avLst/>
            </a:prstGeom>
          </p:spPr>
        </p:pic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4FC67D-8D15-B9AA-E267-625496766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080037" y="2102281"/>
              <a:ext cx="669800" cy="2653438"/>
            </a:xfrm>
            <a:prstGeom prst="rect">
              <a:avLst/>
            </a:prstGeom>
          </p:spPr>
        </p:pic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2B691A5-33A3-33A7-53E0-58D49C060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410738" y="2102281"/>
              <a:ext cx="669800" cy="2653438"/>
            </a:xfrm>
            <a:prstGeom prst="rect">
              <a:avLst/>
            </a:prstGeom>
          </p:spPr>
        </p:pic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1F69A90-6CEC-92A0-0A28-C8E2552D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402841" y="2102281"/>
              <a:ext cx="669800" cy="2653438"/>
            </a:xfrm>
            <a:prstGeom prst="rect">
              <a:avLst/>
            </a:prstGeom>
          </p:spPr>
        </p:pic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E0C619-92AD-0B76-B02A-DD9281BE1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1741439" y="2102281"/>
              <a:ext cx="669800" cy="2653438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05B58A-A76B-00D4-A089-3615CA08C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733542" y="2102281"/>
              <a:ext cx="669800" cy="2653438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8283680-7EBC-CA4F-870B-3DA36966E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2072140" y="2102281"/>
              <a:ext cx="669800" cy="2653438"/>
            </a:xfrm>
            <a:prstGeom prst="rect">
              <a:avLst/>
            </a:prstGeom>
          </p:spPr>
        </p:pic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CE400D-E16C-6296-BA37-60B31E32B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064243" y="2102281"/>
              <a:ext cx="669800" cy="2653438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5461229-B465-9539-18BF-4DB9D928C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9151" t="10309" r="40209" b="7928"/>
            <a:stretch/>
          </p:blipFill>
          <p:spPr>
            <a:xfrm>
              <a:off x="3394944" y="2102281"/>
              <a:ext cx="669800" cy="2653438"/>
            </a:xfrm>
            <a:prstGeom prst="rect">
              <a:avLst/>
            </a:prstGeom>
          </p:spPr>
        </p:pic>
      </p:grp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FD084551-294F-03C5-5AF5-1E03DD517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6091179" y="2102281"/>
            <a:ext cx="669800" cy="26534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0E3E12-F0D6-776E-F033-428B255505FE}"/>
              </a:ext>
            </a:extLst>
          </p:cNvPr>
          <p:cNvSpPr/>
          <p:nvPr/>
        </p:nvSpPr>
        <p:spPr>
          <a:xfrm>
            <a:off x="3003638" y="2505670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1332B6-F149-6988-107D-807ED099D80C}"/>
              </a:ext>
            </a:extLst>
          </p:cNvPr>
          <p:cNvSpPr/>
          <p:nvPr/>
        </p:nvSpPr>
        <p:spPr>
          <a:xfrm>
            <a:off x="2080699" y="373806"/>
            <a:ext cx="5250067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E353ED1-4988-5098-B46B-2250B89CD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66" y="128599"/>
            <a:ext cx="1202400" cy="1201990"/>
          </a:xfrm>
          <a:prstGeom prst="rect">
            <a:avLst/>
          </a:prstGeom>
        </p:spPr>
      </p:pic>
      <p:pic>
        <p:nvPicPr>
          <p:cNvPr id="11" name="Picture 10" descr="A yellow square with black squares&#10;&#10;AI-generated content may be incorrect.">
            <a:extLst>
              <a:ext uri="{FF2B5EF4-FFF2-40B4-BE49-F238E27FC236}">
                <a16:creationId xmlns:a16="http://schemas.microsoft.com/office/drawing/2014/main" id="{C5265B6C-D1CF-152C-580A-0F28A9E72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7422" y="1936650"/>
            <a:ext cx="3354830" cy="34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3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3872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0592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523</TotalTime>
  <Words>229</Words>
  <Application>Microsoft Office PowerPoint</Application>
  <PresentationFormat>On-screen Show (4:3)</PresentationFormat>
  <Paragraphs>98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28</cp:revision>
  <dcterms:created xsi:type="dcterms:W3CDTF">2013-01-27T09:14:16Z</dcterms:created>
  <dcterms:modified xsi:type="dcterms:W3CDTF">2025-12-04T18:35:04Z</dcterms:modified>
  <cp:category/>
</cp:coreProperties>
</file>