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9" r:id="rId4"/>
    <p:sldId id="260" r:id="rId5"/>
    <p:sldId id="25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593069" y="350130"/>
            <a:ext cx="69607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zero to any number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28" y="2456985"/>
            <a:ext cx="3481620" cy="317372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930" y="63732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7" name="Picture 4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583F298-EB77-6882-5B7A-B3BA3918F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129" y="2409359"/>
            <a:ext cx="894732" cy="89473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" name="Picture 50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37D437A-EB20-6DC7-7AEF-086B3A44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3" y="2409359"/>
            <a:ext cx="894732" cy="89473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6858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405709" y="416465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6" name="Picture 55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4F26ADA-1DF8-84E2-3666-BE9259B1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025" y="2397069"/>
            <a:ext cx="894732" cy="894732"/>
          </a:xfrm>
          <a:prstGeom prst="rect">
            <a:avLst/>
          </a:prstGeom>
        </p:spPr>
      </p:pic>
      <p:pic>
        <p:nvPicPr>
          <p:cNvPr id="57" name="Picture 5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58C8A041-E0BF-D812-1C1E-F57546DD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899" y="2397069"/>
            <a:ext cx="894732" cy="89473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D9438743-2A02-CC09-C93A-035AC61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34908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CE8383F-CCF7-0EF4-61B4-8F9495A4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34908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B89BFCF-1F09-4D8E-D818-49D343E0408E}"/>
              </a:ext>
            </a:extLst>
          </p:cNvPr>
          <p:cNvSpPr/>
          <p:nvPr/>
        </p:nvSpPr>
        <p:spPr>
          <a:xfrm>
            <a:off x="1111040" y="42022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7" name="Picture 4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FDE106A4-E00A-E4FA-1036-6E694A4D2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79" y="2098798"/>
            <a:ext cx="850494" cy="85049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CB5E56A-DEAC-B759-F9CF-72FB979D25FF}"/>
              </a:ext>
            </a:extLst>
          </p:cNvPr>
          <p:cNvSpPr/>
          <p:nvPr/>
        </p:nvSpPr>
        <p:spPr>
          <a:xfrm>
            <a:off x="3814912" y="41545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C49161-65BC-591B-C9E8-53DAA350E3F0}"/>
              </a:ext>
            </a:extLst>
          </p:cNvPr>
          <p:cNvSpPr/>
          <p:nvPr/>
        </p:nvSpPr>
        <p:spPr>
          <a:xfrm>
            <a:off x="5088187" y="2435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3E8F3-D506-9B0B-C513-94A1E796DFFE}"/>
              </a:ext>
            </a:extLst>
          </p:cNvPr>
          <p:cNvSpPr/>
          <p:nvPr/>
        </p:nvSpPr>
        <p:spPr>
          <a:xfrm>
            <a:off x="2625210" y="243512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" name="Picture 50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C165AD49-2538-32CA-14B1-F340DE423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99" y="2122466"/>
            <a:ext cx="850494" cy="85049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67DC2A1-6448-287F-7F07-B9212039221D}"/>
              </a:ext>
            </a:extLst>
          </p:cNvPr>
          <p:cNvSpPr/>
          <p:nvPr/>
        </p:nvSpPr>
        <p:spPr>
          <a:xfrm>
            <a:off x="2374495" y="41068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02F20DD-C284-EE70-C440-2D3050E8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34908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00DFAC0-17BF-725C-DA32-85246D527FDE}"/>
              </a:ext>
            </a:extLst>
          </p:cNvPr>
          <p:cNvSpPr/>
          <p:nvPr/>
        </p:nvSpPr>
        <p:spPr>
          <a:xfrm>
            <a:off x="5161929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E0FBF-A156-A643-E192-76FBE14AA2A4}"/>
              </a:ext>
            </a:extLst>
          </p:cNvPr>
          <p:cNvSpPr/>
          <p:nvPr/>
        </p:nvSpPr>
        <p:spPr>
          <a:xfrm>
            <a:off x="6405709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CDA4DFB5-1FC9-C70D-2B40-06821F15E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53" y="2734673"/>
            <a:ext cx="850494" cy="850494"/>
          </a:xfrm>
          <a:prstGeom prst="rect">
            <a:avLst/>
          </a:prstGeom>
        </p:spPr>
      </p:pic>
      <p:pic>
        <p:nvPicPr>
          <p:cNvPr id="3" name="Picture 2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DB9276F-5623-E42C-81A3-37BC1846B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373" y="2758341"/>
            <a:ext cx="850494" cy="850494"/>
          </a:xfrm>
          <a:prstGeom prst="rect">
            <a:avLst/>
          </a:prstGeom>
        </p:spPr>
      </p:pic>
      <p:pic>
        <p:nvPicPr>
          <p:cNvPr id="4" name="Picture 3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8759C6F-974A-00B2-85D2-263384BC2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357" y="2122466"/>
            <a:ext cx="850494" cy="850494"/>
          </a:xfrm>
          <a:prstGeom prst="rect">
            <a:avLst/>
          </a:prstGeom>
        </p:spPr>
      </p:pic>
      <p:pic>
        <p:nvPicPr>
          <p:cNvPr id="5" name="Picture 4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74048F0-1F68-4B99-66B6-E4FB968D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677" y="2146134"/>
            <a:ext cx="850494" cy="850494"/>
          </a:xfrm>
          <a:prstGeom prst="rect">
            <a:avLst/>
          </a:prstGeom>
        </p:spPr>
      </p:pic>
      <p:pic>
        <p:nvPicPr>
          <p:cNvPr id="6" name="Picture 5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B9FB8C3-DB64-4FDF-346F-530F11BD7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531" y="2758341"/>
            <a:ext cx="850494" cy="850494"/>
          </a:xfrm>
          <a:prstGeom prst="rect">
            <a:avLst/>
          </a:prstGeom>
        </p:spPr>
      </p:pic>
      <p:pic>
        <p:nvPicPr>
          <p:cNvPr id="7" name="Picture 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A54CD85C-9D57-7F60-4FAE-50B20C23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851" y="2782009"/>
            <a:ext cx="850494" cy="850494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4" y="1955756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90" y="2004812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A05E0-6EE9-1756-F49F-97007BFCE7A2}"/>
              </a:ext>
            </a:extLst>
          </p:cNvPr>
          <p:cNvSpPr/>
          <p:nvPr/>
        </p:nvSpPr>
        <p:spPr>
          <a:xfrm>
            <a:off x="336740" y="4203353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add _____ to a number,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 the number remains the 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3E3E1E-29E2-99F7-5521-CB294AB3A0F5}"/>
              </a:ext>
            </a:extLst>
          </p:cNvPr>
          <p:cNvSpPr/>
          <p:nvPr/>
        </p:nvSpPr>
        <p:spPr>
          <a:xfrm>
            <a:off x="3696929" y="40802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ECB16-15F2-D4CA-A1A6-636C543E1A55}"/>
              </a:ext>
            </a:extLst>
          </p:cNvPr>
          <p:cNvSpPr/>
          <p:nvPr/>
        </p:nvSpPr>
        <p:spPr>
          <a:xfrm>
            <a:off x="6169741" y="540237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5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57056" y="145625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0 + 4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0 + 9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2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57056" y="250164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57056" y="350343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757056" y="450009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757056" y="548605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Always/Sometimes/Never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we add zero to a number, the number stays the same.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</TotalTime>
  <Words>160</Words>
  <Application>Microsoft Office PowerPoint</Application>
  <PresentationFormat>On-screen Show (4:3)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24</cp:revision>
  <dcterms:created xsi:type="dcterms:W3CDTF">2013-01-27T09:14:16Z</dcterms:created>
  <dcterms:modified xsi:type="dcterms:W3CDTF">2025-12-10T11:55:44Z</dcterms:modified>
  <cp:category/>
</cp:coreProperties>
</file>