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85" r:id="rId4"/>
    <p:sldId id="286" r:id="rId5"/>
    <p:sldId id="283" r:id="rId6"/>
    <p:sldId id="287" r:id="rId7"/>
    <p:sldId id="284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15/12/2025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280301" y="939713"/>
            <a:ext cx="7086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Multiply by 10 &amp; 100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88CE45E-6AF7-FEB9-3AD6-0FBFC4B42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974" y="2265759"/>
            <a:ext cx="4758812" cy="39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F881A75F-2CEB-7D2E-AFEC-FDC4E18BD666}"/>
              </a:ext>
            </a:extLst>
          </p:cNvPr>
          <p:cNvGrpSpPr/>
          <p:nvPr/>
        </p:nvGrpSpPr>
        <p:grpSpPr>
          <a:xfrm>
            <a:off x="1910203" y="1346104"/>
            <a:ext cx="1840800" cy="2653438"/>
            <a:chOff x="1661458" y="2570193"/>
            <a:chExt cx="1840800" cy="2653438"/>
          </a:xfrm>
        </p:grpSpPr>
        <p:pic>
          <p:nvPicPr>
            <p:cNvPr id="57" name="Picture 5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C6D747D-86C5-4F29-2BA6-8205CC000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2246958" y="2570193"/>
              <a:ext cx="669800" cy="2653438"/>
            </a:xfrm>
            <a:prstGeom prst="rect">
              <a:avLst/>
            </a:prstGeom>
          </p:spPr>
        </p:pic>
        <p:pic>
          <p:nvPicPr>
            <p:cNvPr id="58" name="Picture 5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A3A12B6-153D-2C22-2DD1-BF41BBAE8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2832458" y="2570193"/>
              <a:ext cx="669800" cy="2653438"/>
            </a:xfrm>
            <a:prstGeom prst="rect">
              <a:avLst/>
            </a:prstGeom>
          </p:spPr>
        </p:pic>
        <p:pic>
          <p:nvPicPr>
            <p:cNvPr id="59" name="Picture 5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A7D813E-C979-DC7B-5048-BD583676D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9151" t="10309" r="40209" b="7928"/>
            <a:stretch/>
          </p:blipFill>
          <p:spPr>
            <a:xfrm>
              <a:off x="1661458" y="2570193"/>
              <a:ext cx="669800" cy="2653438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A7864786-C6F7-2C2A-D7CF-B39F09D70451}"/>
              </a:ext>
            </a:extLst>
          </p:cNvPr>
          <p:cNvSpPr/>
          <p:nvPr/>
        </p:nvSpPr>
        <p:spPr>
          <a:xfrm>
            <a:off x="645291" y="4461541"/>
            <a:ext cx="829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__ is ten times the size of __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3A3918-EFB1-DBAF-DE26-681B343250F1}"/>
              </a:ext>
            </a:extLst>
          </p:cNvPr>
          <p:cNvSpPr txBox="1"/>
          <p:nvPr/>
        </p:nvSpPr>
        <p:spPr>
          <a:xfrm>
            <a:off x="2485664" y="4461541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E918A2D-9719-7DFC-9D0C-1F0F16F708A3}"/>
              </a:ext>
            </a:extLst>
          </p:cNvPr>
          <p:cNvSpPr txBox="1"/>
          <p:nvPr/>
        </p:nvSpPr>
        <p:spPr>
          <a:xfrm>
            <a:off x="6233673" y="4454517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10BDDCA-9703-8B8E-97D8-07CACE12AFF1}"/>
              </a:ext>
            </a:extLst>
          </p:cNvPr>
          <p:cNvSpPr/>
          <p:nvPr/>
        </p:nvSpPr>
        <p:spPr>
          <a:xfrm>
            <a:off x="645291" y="5192400"/>
            <a:ext cx="829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__ is ten times greater than __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51D144-BF04-B630-9635-EB18D91F883D}"/>
              </a:ext>
            </a:extLst>
          </p:cNvPr>
          <p:cNvSpPr txBox="1"/>
          <p:nvPr/>
        </p:nvSpPr>
        <p:spPr>
          <a:xfrm>
            <a:off x="2360404" y="5192400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720B161-9FD3-D2F9-AF42-155E21A03488}"/>
              </a:ext>
            </a:extLst>
          </p:cNvPr>
          <p:cNvSpPr txBox="1"/>
          <p:nvPr/>
        </p:nvSpPr>
        <p:spPr>
          <a:xfrm>
            <a:off x="6413737" y="5178352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3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9044A15-9180-6729-E117-03532470A743}"/>
              </a:ext>
            </a:extLst>
          </p:cNvPr>
          <p:cNvGrpSpPr/>
          <p:nvPr/>
        </p:nvGrpSpPr>
        <p:grpSpPr>
          <a:xfrm>
            <a:off x="5527566" y="3429000"/>
            <a:ext cx="1412214" cy="471730"/>
            <a:chOff x="5410230" y="3262758"/>
            <a:chExt cx="1412214" cy="471730"/>
          </a:xfrm>
        </p:grpSpPr>
        <p:pic>
          <p:nvPicPr>
            <p:cNvPr id="50" name="Picture 4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282C0B6-168C-8DC6-1DAB-7FB9425D7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0230" y="3262758"/>
              <a:ext cx="470738" cy="471730"/>
            </a:xfrm>
            <a:prstGeom prst="rect">
              <a:avLst/>
            </a:prstGeom>
          </p:spPr>
        </p:pic>
        <p:pic>
          <p:nvPicPr>
            <p:cNvPr id="67" name="Picture 6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47AD32B-A39C-C506-4E7F-817B88BBB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80968" y="3262758"/>
              <a:ext cx="470738" cy="471730"/>
            </a:xfrm>
            <a:prstGeom prst="rect">
              <a:avLst/>
            </a:prstGeom>
          </p:spPr>
        </p:pic>
        <p:pic>
          <p:nvPicPr>
            <p:cNvPr id="68" name="Picture 6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82B782B-767F-BCC1-0F3B-716F28B67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1706" y="3262758"/>
              <a:ext cx="470738" cy="471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9D3A7-D752-B603-F73D-E6C9EDDC1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8784A9D-751C-762B-A00E-1129DE6C0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B4F8BB8-C56F-068D-0295-86AD843FD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59" name="Picture 58" descr="A picture containing text&#10;&#10;Description automatically generated">
            <a:extLst>
              <a:ext uri="{FF2B5EF4-FFF2-40B4-BE49-F238E27FC236}">
                <a16:creationId xmlns:a16="http://schemas.microsoft.com/office/drawing/2014/main" id="{DD5F676A-1D61-22ED-0F55-18B7DA222B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9151" t="10309" r="40209" b="7928"/>
          <a:stretch/>
        </p:blipFill>
        <p:spPr>
          <a:xfrm>
            <a:off x="7013719" y="1281028"/>
            <a:ext cx="669800" cy="2779695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7E4BB404-2EE9-7C88-4813-7657D6A00CE2}"/>
              </a:ext>
            </a:extLst>
          </p:cNvPr>
          <p:cNvSpPr/>
          <p:nvPr/>
        </p:nvSpPr>
        <p:spPr>
          <a:xfrm>
            <a:off x="645291" y="4461541"/>
            <a:ext cx="829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____ is ten times the size of  __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9DA4D36-633E-84D1-D57D-D649A112749B}"/>
              </a:ext>
            </a:extLst>
          </p:cNvPr>
          <p:cNvSpPr txBox="1"/>
          <p:nvPr/>
        </p:nvSpPr>
        <p:spPr>
          <a:xfrm>
            <a:off x="2465999" y="4439135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AC03C56-8433-A5C4-E995-CA07180B19E9}"/>
              </a:ext>
            </a:extLst>
          </p:cNvPr>
          <p:cNvSpPr txBox="1"/>
          <p:nvPr/>
        </p:nvSpPr>
        <p:spPr>
          <a:xfrm>
            <a:off x="6416238" y="4448574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8DCDBF9-CEEC-8A18-13E7-7DD415EE601C}"/>
              </a:ext>
            </a:extLst>
          </p:cNvPr>
          <p:cNvSpPr/>
          <p:nvPr/>
        </p:nvSpPr>
        <p:spPr>
          <a:xfrm>
            <a:off x="645291" y="5192400"/>
            <a:ext cx="829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____  is ten times greater than __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DBFDAC-4C3A-3F51-B338-9ED5CAEB6152}"/>
              </a:ext>
            </a:extLst>
          </p:cNvPr>
          <p:cNvSpPr txBox="1"/>
          <p:nvPr/>
        </p:nvSpPr>
        <p:spPr>
          <a:xfrm>
            <a:off x="2296474" y="5182961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750F81-C732-F406-3D7C-E66C530F556C}"/>
              </a:ext>
            </a:extLst>
          </p:cNvPr>
          <p:cNvSpPr txBox="1"/>
          <p:nvPr/>
        </p:nvSpPr>
        <p:spPr>
          <a:xfrm>
            <a:off x="6654172" y="5198983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pic>
        <p:nvPicPr>
          <p:cNvPr id="2" name="Picture 1" descr="A green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CAB29D39-26DA-5CC0-29DB-EFB7BD254A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695" r="11801" b="10905"/>
          <a:stretch/>
        </p:blipFill>
        <p:spPr>
          <a:xfrm>
            <a:off x="2055366" y="1281028"/>
            <a:ext cx="2653025" cy="26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0" y="5640625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50377" y="312334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24A651-E794-0F17-D884-31BB0F737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2306"/>
              </p:ext>
            </p:extLst>
          </p:nvPr>
        </p:nvGraphicFramePr>
        <p:xfrm>
          <a:off x="1470109" y="1485610"/>
          <a:ext cx="6552126" cy="38542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863760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2090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3DEDB1F-EB28-CC62-F6E7-6322E6D0DA24}"/>
              </a:ext>
            </a:extLst>
          </p:cNvPr>
          <p:cNvSpPr/>
          <p:nvPr/>
        </p:nvSpPr>
        <p:spPr>
          <a:xfrm>
            <a:off x="1470109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FD58D-8392-6C99-520B-D702B394B733}"/>
              </a:ext>
            </a:extLst>
          </p:cNvPr>
          <p:cNvSpPr/>
          <p:nvPr/>
        </p:nvSpPr>
        <p:spPr>
          <a:xfrm>
            <a:off x="258976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4C537-C188-6E43-D2FF-64FD791502BC}"/>
              </a:ext>
            </a:extLst>
          </p:cNvPr>
          <p:cNvSpPr/>
          <p:nvPr/>
        </p:nvSpPr>
        <p:spPr>
          <a:xfrm>
            <a:off x="3705680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B8524-EDC1-DA29-8699-336656917580}"/>
              </a:ext>
            </a:extLst>
          </p:cNvPr>
          <p:cNvSpPr/>
          <p:nvPr/>
        </p:nvSpPr>
        <p:spPr>
          <a:xfrm>
            <a:off x="4773167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C7BC26-0F4F-D1C4-76EE-4715BD8971C1}"/>
              </a:ext>
            </a:extLst>
          </p:cNvPr>
          <p:cNvSpPr/>
          <p:nvPr/>
        </p:nvSpPr>
        <p:spPr>
          <a:xfrm>
            <a:off x="3663009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50F2E-2F95-1BD4-EBAD-3BB156E57C2D}"/>
              </a:ext>
            </a:extLst>
          </p:cNvPr>
          <p:cNvSpPr/>
          <p:nvPr/>
        </p:nvSpPr>
        <p:spPr>
          <a:xfrm>
            <a:off x="590609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BBE18-0938-0FF7-CB82-0AB7C6066AB5}"/>
              </a:ext>
            </a:extLst>
          </p:cNvPr>
          <p:cNvSpPr/>
          <p:nvPr/>
        </p:nvSpPr>
        <p:spPr>
          <a:xfrm>
            <a:off x="6981816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216A5A-5C56-F375-C986-583DDB0C6F18}"/>
              </a:ext>
            </a:extLst>
          </p:cNvPr>
          <p:cNvSpPr/>
          <p:nvPr/>
        </p:nvSpPr>
        <p:spPr>
          <a:xfrm>
            <a:off x="4775381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9E0C74-2175-C61D-3D04-1437B393FF5D}"/>
              </a:ext>
            </a:extLst>
          </p:cNvPr>
          <p:cNvSpPr/>
          <p:nvPr/>
        </p:nvSpPr>
        <p:spPr>
          <a:xfrm>
            <a:off x="5339630" y="1142249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E71B2F-B09A-F900-FAA2-07CE550B0C0E}"/>
              </a:ext>
            </a:extLst>
          </p:cNvPr>
          <p:cNvSpPr/>
          <p:nvPr/>
        </p:nvSpPr>
        <p:spPr>
          <a:xfrm>
            <a:off x="5325523" y="210327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8D3465-3F8E-3754-0789-570C6A5C5E3E}"/>
              </a:ext>
            </a:extLst>
          </p:cNvPr>
          <p:cNvSpPr/>
          <p:nvPr/>
        </p:nvSpPr>
        <p:spPr>
          <a:xfrm>
            <a:off x="5891986" y="356766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F26FEC-ACF3-C7F9-E0E4-7E9C9531F2C5}"/>
              </a:ext>
            </a:extLst>
          </p:cNvPr>
          <p:cNvSpPr/>
          <p:nvPr/>
        </p:nvSpPr>
        <p:spPr>
          <a:xfrm>
            <a:off x="6981816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A90346-D342-D696-6B83-A2BBEB371FB3}"/>
              </a:ext>
            </a:extLst>
          </p:cNvPr>
          <p:cNvSpPr/>
          <p:nvPr/>
        </p:nvSpPr>
        <p:spPr>
          <a:xfrm>
            <a:off x="5867722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53BA7-1BB9-68B3-1296-E1C0239EAC4E}"/>
              </a:ext>
            </a:extLst>
          </p:cNvPr>
          <p:cNvSpPr/>
          <p:nvPr/>
        </p:nvSpPr>
        <p:spPr>
          <a:xfrm>
            <a:off x="3706552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62EFC9-6CE6-7E38-7AFB-EA9DFBCACC89}"/>
              </a:ext>
            </a:extLst>
          </p:cNvPr>
          <p:cNvSpPr/>
          <p:nvPr/>
        </p:nvSpPr>
        <p:spPr>
          <a:xfrm>
            <a:off x="4818924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316226-380C-74DA-FA1E-0223DE8E78E9}"/>
              </a:ext>
            </a:extLst>
          </p:cNvPr>
          <p:cNvSpPr/>
          <p:nvPr/>
        </p:nvSpPr>
        <p:spPr>
          <a:xfrm>
            <a:off x="3706550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4B9D11-FE6B-5236-F328-DB9CF4B0089B}"/>
              </a:ext>
            </a:extLst>
          </p:cNvPr>
          <p:cNvSpPr/>
          <p:nvPr/>
        </p:nvSpPr>
        <p:spPr>
          <a:xfrm>
            <a:off x="4818922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4E7C-FB5E-014E-30AE-F5143A3AC994}"/>
              </a:ext>
            </a:extLst>
          </p:cNvPr>
          <p:cNvSpPr/>
          <p:nvPr/>
        </p:nvSpPr>
        <p:spPr>
          <a:xfrm>
            <a:off x="5349044" y="303689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6FCFCD-B43A-B7B3-0DB4-55B62E94ACCF}"/>
              </a:ext>
            </a:extLst>
          </p:cNvPr>
          <p:cNvSpPr/>
          <p:nvPr/>
        </p:nvSpPr>
        <p:spPr>
          <a:xfrm>
            <a:off x="5334937" y="399791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1991610" y="255923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72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8E2B0A-67D3-37B7-1FC8-D54FEFEF7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99580"/>
              </p:ext>
            </p:extLst>
          </p:nvPr>
        </p:nvGraphicFramePr>
        <p:xfrm>
          <a:off x="1659963" y="3144769"/>
          <a:ext cx="6552125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0425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BD8466D8-D91B-5EE1-B78A-82A84E1F3FB8}"/>
              </a:ext>
            </a:extLst>
          </p:cNvPr>
          <p:cNvSpPr/>
          <p:nvPr/>
        </p:nvSpPr>
        <p:spPr>
          <a:xfrm>
            <a:off x="1760209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DF4606E-8A0C-9B51-FD2F-E2680090109D}"/>
              </a:ext>
            </a:extLst>
          </p:cNvPr>
          <p:cNvSpPr/>
          <p:nvPr/>
        </p:nvSpPr>
        <p:spPr>
          <a:xfrm>
            <a:off x="3026563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571837-3038-21AC-57F8-973E96F2A172}"/>
              </a:ext>
            </a:extLst>
          </p:cNvPr>
          <p:cNvSpPr/>
          <p:nvPr/>
        </p:nvSpPr>
        <p:spPr>
          <a:xfrm>
            <a:off x="438643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9EF609-6036-D390-3551-A7FC6EF40DD6}"/>
              </a:ext>
            </a:extLst>
          </p:cNvPr>
          <p:cNvSpPr/>
          <p:nvPr/>
        </p:nvSpPr>
        <p:spPr>
          <a:xfrm>
            <a:off x="574630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DB7098D-3801-9355-5A72-6B0A8B74273C}"/>
              </a:ext>
            </a:extLst>
          </p:cNvPr>
          <p:cNvSpPr/>
          <p:nvPr/>
        </p:nvSpPr>
        <p:spPr>
          <a:xfrm>
            <a:off x="4454110" y="419956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217F763E-CC1E-FB22-AC3B-971D602BA30C}"/>
              </a:ext>
            </a:extLst>
          </p:cNvPr>
          <p:cNvSpPr/>
          <p:nvPr/>
        </p:nvSpPr>
        <p:spPr>
          <a:xfrm>
            <a:off x="5776806" y="419956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9F708833-A6E5-DFCB-5B89-5A2FFBAD0C7C}"/>
              </a:ext>
            </a:extLst>
          </p:cNvPr>
          <p:cNvSpPr/>
          <p:nvPr/>
        </p:nvSpPr>
        <p:spPr>
          <a:xfrm>
            <a:off x="7079411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711E69F7-AF78-5670-D904-C811A3F7C61B}"/>
              </a:ext>
            </a:extLst>
          </p:cNvPr>
          <p:cNvSpPr/>
          <p:nvPr/>
        </p:nvSpPr>
        <p:spPr>
          <a:xfrm>
            <a:off x="6391699" y="282635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1898FF70-75A2-AB7F-C608-84432618428A}"/>
              </a:ext>
            </a:extLst>
          </p:cNvPr>
          <p:cNvSpPr/>
          <p:nvPr/>
        </p:nvSpPr>
        <p:spPr>
          <a:xfrm>
            <a:off x="7099502" y="419956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1991610" y="236708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1986365" y="236707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720</a:t>
              </a:r>
            </a:p>
            <a:p>
              <a:pPr algn="ctr">
                <a:buNone/>
              </a:pPr>
              <a:r>
                <a:rPr lang="en-US" sz="3200" b="1" dirty="0"/>
                <a:t>72 x 10 = 720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D0F7F3-3E36-64C7-D3FD-C9D4EC0CF84D}"/>
              </a:ext>
            </a:extLst>
          </p:cNvPr>
          <p:cNvSpPr/>
          <p:nvPr/>
        </p:nvSpPr>
        <p:spPr>
          <a:xfrm>
            <a:off x="6395728" y="373621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4461 1.481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14514 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14462 -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31" grpId="0"/>
      <p:bldP spid="5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1610" y="25366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43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446306"/>
              </p:ext>
            </p:extLst>
          </p:nvPr>
        </p:nvGraphicFramePr>
        <p:xfrm>
          <a:off x="1295937" y="3008236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29593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41559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531508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598995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266692C-B58E-89D9-6254-C71F492023B5}"/>
              </a:ext>
            </a:extLst>
          </p:cNvPr>
          <p:cNvSpPr/>
          <p:nvPr/>
        </p:nvSpPr>
        <p:spPr>
          <a:xfrm>
            <a:off x="2421350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729CDC0E-BC30-0B9A-99BE-C6B06B4D3952}"/>
              </a:ext>
            </a:extLst>
          </p:cNvPr>
          <p:cNvSpPr/>
          <p:nvPr/>
        </p:nvSpPr>
        <p:spPr>
          <a:xfrm>
            <a:off x="3488837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73192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8244C3EC-1552-FCFF-418E-7C4D4BA6C8FA}"/>
              </a:ext>
            </a:extLst>
          </p:cNvPr>
          <p:cNvSpPr/>
          <p:nvPr/>
        </p:nvSpPr>
        <p:spPr>
          <a:xfrm>
            <a:off x="5715303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91610" y="253664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86365" y="253664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4300</a:t>
              </a:r>
            </a:p>
            <a:p>
              <a:pPr algn="ctr">
                <a:buNone/>
              </a:pPr>
              <a:r>
                <a:rPr lang="en-US" sz="3200" b="1" dirty="0"/>
                <a:t>43 x 100 = 4300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807644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C33C58-D061-8DC2-9601-9B65E79A0DDE}"/>
              </a:ext>
            </a:extLst>
          </p:cNvPr>
          <p:cNvSpPr/>
          <p:nvPr/>
        </p:nvSpPr>
        <p:spPr>
          <a:xfrm>
            <a:off x="4601209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68E49-0D71-FBF3-7459-C8588C911A34}"/>
              </a:ext>
            </a:extLst>
          </p:cNvPr>
          <p:cNvSpPr/>
          <p:nvPr/>
        </p:nvSpPr>
        <p:spPr>
          <a:xfrm>
            <a:off x="3537955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BB8E7-548A-D58B-FCA0-3FB4BC364798}"/>
              </a:ext>
            </a:extLst>
          </p:cNvPr>
          <p:cNvSpPr/>
          <p:nvPr/>
        </p:nvSpPr>
        <p:spPr>
          <a:xfrm>
            <a:off x="4605442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3E41C1-9332-5090-D188-71134BC4816B}"/>
              </a:ext>
            </a:extLst>
          </p:cNvPr>
          <p:cNvSpPr/>
          <p:nvPr/>
        </p:nvSpPr>
        <p:spPr>
          <a:xfrm>
            <a:off x="6831908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BC8AB-B0B9-708D-03F3-F78F689E6E77}"/>
              </a:ext>
            </a:extLst>
          </p:cNvPr>
          <p:cNvSpPr/>
          <p:nvPr/>
        </p:nvSpPr>
        <p:spPr>
          <a:xfrm>
            <a:off x="5717814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157222" y="265648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12188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1217 0.002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11666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2761 -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1217 -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3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1217 0.00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11684 2.22222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-1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11666 -0.0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25 -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25 -4.0740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5 -3.7037E-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25 -3.7037E-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531" grpId="0"/>
      <p:bldP spid="531" grpId="1"/>
      <p:bldP spid="535" grpId="0"/>
      <p:bldP spid="535" grpId="1"/>
      <p:bldP spid="4" grpId="0"/>
      <p:bldP spid="4" grpId="1"/>
      <p:bldP spid="2" grpId="0"/>
      <p:bldP spid="2" grpId="1"/>
      <p:bldP spid="2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81482" y="2058924"/>
            <a:ext cx="3017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28  x  10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28947" y="1960706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28946" y="296671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1700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28947" y="3925363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28946" y="4880317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2170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736250" y="1973017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5200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760706" y="2976390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9900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81482" y="3018340"/>
            <a:ext cx="3267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17  x  100 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81482" y="3977756"/>
            <a:ext cx="3082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49  x  10 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741352" y="2074772"/>
            <a:ext cx="3086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520 x 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741352" y="3027268"/>
            <a:ext cx="333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99  x  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741352" y="3979764"/>
            <a:ext cx="333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620  x  10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81482" y="4937173"/>
            <a:ext cx="3267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217  x  10 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741352" y="4932260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101  x  10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760706" y="3925363"/>
            <a:ext cx="12727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6200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609845" y="4835418"/>
            <a:ext cx="14792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1010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746534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33 x 100 = 33 x 10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4124638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1192</TotalTime>
  <Words>253</Words>
  <Application>Microsoft Office PowerPoint</Application>
  <PresentationFormat>On-screen Show (4:3)</PresentationFormat>
  <Paragraphs>93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59</cp:revision>
  <dcterms:created xsi:type="dcterms:W3CDTF">2013-01-27T09:14:16Z</dcterms:created>
  <dcterms:modified xsi:type="dcterms:W3CDTF">2025-12-15T15:39:15Z</dcterms:modified>
  <cp:category/>
</cp:coreProperties>
</file>