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66" r:id="rId5"/>
    <p:sldId id="273" r:id="rId6"/>
    <p:sldId id="274" r:id="rId7"/>
    <p:sldId id="275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649090" y="952167"/>
            <a:ext cx="4596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Skip count in 3s</a:t>
            </a:r>
          </a:p>
          <a:p>
            <a:pPr algn="ctr"/>
            <a:r>
              <a:rPr lang="en-GB" sz="5400" dirty="0"/>
              <a:t>(Focus 4x3)</a:t>
            </a:r>
          </a:p>
        </p:txBody>
      </p:sp>
      <p:pic>
        <p:nvPicPr>
          <p:cNvPr id="5" name="Picture 4" descr="A cartoon of a hat and mask&#10;&#10;AI-generated content may be incorrect.">
            <a:extLst>
              <a:ext uri="{FF2B5EF4-FFF2-40B4-BE49-F238E27FC236}">
                <a16:creationId xmlns:a16="http://schemas.microsoft.com/office/drawing/2014/main" id="{C56AB20E-889F-046F-1AAE-01080C69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958" y="2706493"/>
            <a:ext cx="3136175" cy="341719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62865" y="630858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A56FAE-35D1-7703-E8F6-1DF74C15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1598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2237804" y="2856366"/>
            <a:ext cx="612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0ADD6-6B52-5F47-E41C-6186BE91A1F4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3CC84-9807-2A56-B85A-94424A284BD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44E6-F518-5A77-3B08-6B31F3582118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80A0-A7FC-5B8C-861B-4D0047E08285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8A696-E61B-A8E4-7908-F511E057FE99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E85B6-994B-9725-DE1C-F474934E7A4D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2A7E6-4E1E-954E-1C59-10D531B396E4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ADF0801-B5A3-7873-4B1F-8D51634F8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5586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D1CD166-D165-D47C-2E62-9A57317CA322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2207026" y="2839637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1E1D-3551-C64A-9D23-C73796F2B523}"/>
              </a:ext>
            </a:extLst>
          </p:cNvPr>
          <p:cNvSpPr txBox="1"/>
          <p:nvPr/>
        </p:nvSpPr>
        <p:spPr>
          <a:xfrm>
            <a:off x="2834604" y="2856366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EC7B3-2A2C-F03F-6E25-77570B66107F}"/>
              </a:ext>
            </a:extLst>
          </p:cNvPr>
          <p:cNvSpPr txBox="1"/>
          <p:nvPr/>
        </p:nvSpPr>
        <p:spPr>
          <a:xfrm>
            <a:off x="1537199" y="2863565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A40FD6-0846-DFF3-C087-63812134721B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7F8A62-C1E7-A41E-3852-1A3429FD1AC2}"/>
              </a:ext>
            </a:extLst>
          </p:cNvPr>
          <p:cNvSpPr txBox="1"/>
          <p:nvPr/>
        </p:nvSpPr>
        <p:spPr>
          <a:xfrm>
            <a:off x="2802006" y="2851471"/>
            <a:ext cx="86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0E9A-299D-6D84-0A92-1697763BD17C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3D11E-D1DA-B913-26A6-E1BBA1E9E3F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07547-ACAD-6197-5640-5B234104CB98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37A4D-FF83-E407-8F52-2D230586AB1D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5822F-D684-18B9-ADA1-2F4C56E85516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D6209-63A1-6EAD-6B4B-0AA9FF81107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C154-F95C-31B9-B8EF-E51343B8594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2410514-E81D-183A-CE2D-4A26D3646694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89509DE-F3BB-4F25-A03F-686A3F928F30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DC0F-84E7-1803-8EE3-F620477A5D7B}"/>
              </a:ext>
            </a:extLst>
          </p:cNvPr>
          <p:cNvSpPr txBox="1"/>
          <p:nvPr/>
        </p:nvSpPr>
        <p:spPr>
          <a:xfrm>
            <a:off x="2871835" y="2820694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3E818-561B-C388-5742-05AB6EDAA5AF}"/>
              </a:ext>
            </a:extLst>
          </p:cNvPr>
          <p:cNvSpPr txBox="1"/>
          <p:nvPr/>
        </p:nvSpPr>
        <p:spPr>
          <a:xfrm>
            <a:off x="3468069" y="2850396"/>
            <a:ext cx="7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1BA50-5BA7-6A2D-6B47-05A9E7C948E5}"/>
              </a:ext>
            </a:extLst>
          </p:cNvPr>
          <p:cNvSpPr txBox="1"/>
          <p:nvPr/>
        </p:nvSpPr>
        <p:spPr>
          <a:xfrm>
            <a:off x="3564443" y="2841391"/>
            <a:ext cx="62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48FF6C-329B-B4F8-84AE-291B1963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8754E-4B46-FA27-4190-005D1C17DA51}"/>
              </a:ext>
            </a:extLst>
          </p:cNvPr>
          <p:cNvSpPr txBox="1"/>
          <p:nvPr/>
        </p:nvSpPr>
        <p:spPr>
          <a:xfrm>
            <a:off x="4150418" y="2863565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80D4-E1BF-5772-C920-AB753385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0E77D0-BF76-984D-A24F-0534451F263D}"/>
                  </a:ext>
                </a:extLst>
              </p:cNvPr>
              <p:cNvSpPr/>
              <p:nvPr/>
            </p:nvSpPr>
            <p:spPr>
              <a:xfrm>
                <a:off x="2188502" y="2034698"/>
                <a:ext cx="239058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4 groups of 3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0E77D0-BF76-984D-A24F-0534451F2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502" y="2034698"/>
                <a:ext cx="2390580" cy="1569660"/>
              </a:xfrm>
              <a:prstGeom prst="rect">
                <a:avLst/>
              </a:prstGeom>
              <a:blipFill>
                <a:blip r:embed="rId2"/>
                <a:stretch>
                  <a:fillRect l="-6378" t="-4669" r="-4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C1CA84-3F6C-21B6-9845-40C623234921}"/>
              </a:ext>
            </a:extLst>
          </p:cNvPr>
          <p:cNvCxnSpPr/>
          <p:nvPr/>
        </p:nvCxnSpPr>
        <p:spPr>
          <a:xfrm flipV="1">
            <a:off x="5135513" y="2825265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E155236B-F7A3-993F-5CC6-75412CEC1A5E}"/>
              </a:ext>
            </a:extLst>
          </p:cNvPr>
          <p:cNvSpPr/>
          <p:nvPr/>
        </p:nvSpPr>
        <p:spPr>
          <a:xfrm flipH="1">
            <a:off x="5170585" y="2352243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CC29DD-FF28-A631-47E4-814BC524A0BC}"/>
              </a:ext>
            </a:extLst>
          </p:cNvPr>
          <p:cNvSpPr txBox="1"/>
          <p:nvPr/>
        </p:nvSpPr>
        <p:spPr>
          <a:xfrm>
            <a:off x="4997833" y="282526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68BF40-F605-CFC5-D241-1444F786EE33}"/>
              </a:ext>
            </a:extLst>
          </p:cNvPr>
          <p:cNvSpPr txBox="1"/>
          <p:nvPr/>
        </p:nvSpPr>
        <p:spPr>
          <a:xfrm>
            <a:off x="5626283" y="284156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1B61C927-8BB5-B3FE-3850-2E3FE1F32B14}"/>
              </a:ext>
            </a:extLst>
          </p:cNvPr>
          <p:cNvSpPr/>
          <p:nvPr/>
        </p:nvSpPr>
        <p:spPr>
          <a:xfrm flipH="1">
            <a:off x="5802323" y="2353211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6942A2-FE37-7EAC-E5A7-1617D662738C}"/>
              </a:ext>
            </a:extLst>
          </p:cNvPr>
          <p:cNvSpPr txBox="1"/>
          <p:nvPr/>
        </p:nvSpPr>
        <p:spPr>
          <a:xfrm>
            <a:off x="6258021" y="284253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5CCC7203-89EA-7EB1-C743-686A264D6E1A}"/>
              </a:ext>
            </a:extLst>
          </p:cNvPr>
          <p:cNvSpPr/>
          <p:nvPr/>
        </p:nvSpPr>
        <p:spPr>
          <a:xfrm flipH="1">
            <a:off x="6429381" y="234290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64012A-B186-D8EC-1AAC-94FF4702333F}"/>
              </a:ext>
            </a:extLst>
          </p:cNvPr>
          <p:cNvSpPr txBox="1"/>
          <p:nvPr/>
        </p:nvSpPr>
        <p:spPr>
          <a:xfrm>
            <a:off x="6865082" y="282237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05BA01-C650-AB65-CA3A-0ED445040292}"/>
              </a:ext>
            </a:extLst>
          </p:cNvPr>
          <p:cNvGrpSpPr/>
          <p:nvPr/>
        </p:nvGrpSpPr>
        <p:grpSpPr>
          <a:xfrm>
            <a:off x="5173208" y="1793904"/>
            <a:ext cx="659577" cy="461665"/>
            <a:chOff x="5413577" y="510800"/>
            <a:chExt cx="659577" cy="46166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D7907C6-18C5-5168-49DB-4147CB07E4A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13A8FF8-A2DA-64CF-2724-50B7C7A59716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13CC061-DC79-048F-3ADA-2D4414F12E16}"/>
              </a:ext>
            </a:extLst>
          </p:cNvPr>
          <p:cNvGrpSpPr/>
          <p:nvPr/>
        </p:nvGrpSpPr>
        <p:grpSpPr>
          <a:xfrm>
            <a:off x="5818450" y="1793904"/>
            <a:ext cx="659577" cy="461665"/>
            <a:chOff x="5413577" y="510800"/>
            <a:chExt cx="659577" cy="46166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4C335F-9662-1FB5-147B-0C42B47DB7E9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7E6612-2FEC-66C5-9104-D8078F20E5CD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3A64E91-915E-1DD2-0144-5E46F911F9EB}"/>
              </a:ext>
            </a:extLst>
          </p:cNvPr>
          <p:cNvGrpSpPr/>
          <p:nvPr/>
        </p:nvGrpSpPr>
        <p:grpSpPr>
          <a:xfrm>
            <a:off x="6464146" y="1793903"/>
            <a:ext cx="659577" cy="461665"/>
            <a:chOff x="5413577" y="510800"/>
            <a:chExt cx="659577" cy="46166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4B15927-8914-7300-4654-0F9F378B0FC7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7C0D50-312B-9050-F379-6584C3B90863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pic>
        <p:nvPicPr>
          <p:cNvPr id="77" name="Picture 7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DA36E3C9-FAE3-1933-49B2-69803534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1" y="157683"/>
            <a:ext cx="1233968" cy="123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E3A3A0-A3B0-CA3B-0409-F6940EE4E2C6}"/>
                  </a:ext>
                </a:extLst>
              </p:cNvPr>
              <p:cNvSpPr/>
              <p:nvPr/>
            </p:nvSpPr>
            <p:spPr>
              <a:xfrm>
                <a:off x="2236069" y="4727211"/>
                <a:ext cx="249216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3 groups of 4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E3A3A0-A3B0-CA3B-0409-F6940EE4E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069" y="4727211"/>
                <a:ext cx="2492165" cy="1569660"/>
              </a:xfrm>
              <a:prstGeom prst="rect">
                <a:avLst/>
              </a:prstGeom>
              <a:blipFill>
                <a:blip r:embed="rId4"/>
                <a:stretch>
                  <a:fillRect l="-6357"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365DFD-38EF-8FAA-B51B-CFCD111E1C1F}"/>
              </a:ext>
            </a:extLst>
          </p:cNvPr>
          <p:cNvCxnSpPr>
            <a:cxnSpLocks/>
          </p:cNvCxnSpPr>
          <p:nvPr/>
        </p:nvCxnSpPr>
        <p:spPr>
          <a:xfrm flipV="1">
            <a:off x="5094516" y="5321993"/>
            <a:ext cx="2906924" cy="13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BBF2B90-9685-DFEA-10F0-C973FE40385E}"/>
              </a:ext>
            </a:extLst>
          </p:cNvPr>
          <p:cNvSpPr/>
          <p:nvPr/>
        </p:nvSpPr>
        <p:spPr>
          <a:xfrm flipH="1">
            <a:off x="5070315" y="4824313"/>
            <a:ext cx="871089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315F1A-89C7-3141-0433-A28F0907E38A}"/>
              </a:ext>
            </a:extLst>
          </p:cNvPr>
          <p:cNvSpPr txBox="1"/>
          <p:nvPr/>
        </p:nvSpPr>
        <p:spPr>
          <a:xfrm>
            <a:off x="4956836" y="532488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3C5592-413D-78F9-C803-66B39D533A85}"/>
              </a:ext>
            </a:extLst>
          </p:cNvPr>
          <p:cNvSpPr txBox="1"/>
          <p:nvPr/>
        </p:nvSpPr>
        <p:spPr>
          <a:xfrm>
            <a:off x="5743452" y="533230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  <a:endParaRPr lang="en-GB" sz="2400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D72AC2B-6E67-47AD-B8F8-54D7D19CDDF7}"/>
              </a:ext>
            </a:extLst>
          </p:cNvPr>
          <p:cNvSpPr/>
          <p:nvPr/>
        </p:nvSpPr>
        <p:spPr>
          <a:xfrm flipH="1">
            <a:off x="5953469" y="4824313"/>
            <a:ext cx="871089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8E808A-74F0-873A-2B87-8831279C92F5}"/>
              </a:ext>
            </a:extLst>
          </p:cNvPr>
          <p:cNvSpPr txBox="1"/>
          <p:nvPr/>
        </p:nvSpPr>
        <p:spPr>
          <a:xfrm>
            <a:off x="6629209" y="5321993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65B00B20-0570-BB2A-87BF-E84AF3A7DAC0}"/>
              </a:ext>
            </a:extLst>
          </p:cNvPr>
          <p:cNvSpPr/>
          <p:nvPr/>
        </p:nvSpPr>
        <p:spPr>
          <a:xfrm flipH="1">
            <a:off x="6836623" y="4824313"/>
            <a:ext cx="871089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7F6396-BDEE-5453-EDD3-EE35D1ECC8B6}"/>
              </a:ext>
            </a:extLst>
          </p:cNvPr>
          <p:cNvSpPr txBox="1"/>
          <p:nvPr/>
        </p:nvSpPr>
        <p:spPr>
          <a:xfrm>
            <a:off x="7464321" y="5344032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A4BDC8-5581-08CA-3213-2EBED26891B0}"/>
              </a:ext>
            </a:extLst>
          </p:cNvPr>
          <p:cNvGrpSpPr/>
          <p:nvPr/>
        </p:nvGrpSpPr>
        <p:grpSpPr>
          <a:xfrm>
            <a:off x="5065968" y="4293523"/>
            <a:ext cx="871089" cy="461665"/>
            <a:chOff x="5413577" y="510800"/>
            <a:chExt cx="659577" cy="46166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EDF7261-1100-7111-461B-377C8447D75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B2CF4E2-4042-1673-BF70-8246D049EE5F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4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74854D-0DFE-4BDA-F2B2-3069493FA2FF}"/>
              </a:ext>
            </a:extLst>
          </p:cNvPr>
          <p:cNvGrpSpPr/>
          <p:nvPr/>
        </p:nvGrpSpPr>
        <p:grpSpPr>
          <a:xfrm>
            <a:off x="5919298" y="4293523"/>
            <a:ext cx="871089" cy="461665"/>
            <a:chOff x="5413577" y="510800"/>
            <a:chExt cx="659577" cy="4616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86EED5D-C217-7E4C-C4D3-1152361044A9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B10C8A7-B213-1ACE-A77A-911DC95DF2FA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4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9B1A604-E37B-E4C1-6214-D579141E08BA}"/>
              </a:ext>
            </a:extLst>
          </p:cNvPr>
          <p:cNvGrpSpPr/>
          <p:nvPr/>
        </p:nvGrpSpPr>
        <p:grpSpPr>
          <a:xfrm>
            <a:off x="6770679" y="4297565"/>
            <a:ext cx="871089" cy="461665"/>
            <a:chOff x="5413577" y="510800"/>
            <a:chExt cx="659577" cy="46166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B33EEE4-760F-096F-66D5-F7A814102CA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C9A19D0-10FF-7C4B-EBE3-38B665BBC987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4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3B81BAE-1B7D-AFD1-2832-197BF923A025}"/>
              </a:ext>
            </a:extLst>
          </p:cNvPr>
          <p:cNvGrpSpPr/>
          <p:nvPr/>
        </p:nvGrpSpPr>
        <p:grpSpPr>
          <a:xfrm>
            <a:off x="523538" y="1816947"/>
            <a:ext cx="1159902" cy="1596438"/>
            <a:chOff x="523538" y="1816947"/>
            <a:chExt cx="1159902" cy="159643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2EC928-30C1-77D7-F4CD-AF3D968B7823}"/>
                </a:ext>
              </a:extLst>
            </p:cNvPr>
            <p:cNvSpPr/>
            <p:nvPr/>
          </p:nvSpPr>
          <p:spPr>
            <a:xfrm rot="5400000">
              <a:off x="1323440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3AAB71-93E5-69FB-967C-0F8DC5F219ED}"/>
                </a:ext>
              </a:extLst>
            </p:cNvPr>
            <p:cNvSpPr/>
            <p:nvPr/>
          </p:nvSpPr>
          <p:spPr>
            <a:xfrm rot="5400000">
              <a:off x="921825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297596-5AAD-3489-B3A9-76FE647EB388}"/>
                </a:ext>
              </a:extLst>
            </p:cNvPr>
            <p:cNvSpPr/>
            <p:nvPr/>
          </p:nvSpPr>
          <p:spPr>
            <a:xfrm rot="5400000">
              <a:off x="525708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EEBEF0F-9310-FE92-389B-8877C2D5FD3E}"/>
                </a:ext>
              </a:extLst>
            </p:cNvPr>
            <p:cNvSpPr/>
            <p:nvPr/>
          </p:nvSpPr>
          <p:spPr>
            <a:xfrm rot="5400000">
              <a:off x="1322734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C2F008-B78F-8394-8666-7E3E31429FC5}"/>
                </a:ext>
              </a:extLst>
            </p:cNvPr>
            <p:cNvSpPr/>
            <p:nvPr/>
          </p:nvSpPr>
          <p:spPr>
            <a:xfrm rot="5400000">
              <a:off x="921119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5836756-A89F-0682-A520-AD6DB930C515}"/>
                </a:ext>
              </a:extLst>
            </p:cNvPr>
            <p:cNvSpPr/>
            <p:nvPr/>
          </p:nvSpPr>
          <p:spPr>
            <a:xfrm rot="5400000">
              <a:off x="525002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D56428-166D-8F5C-1474-2CEC7297DF82}"/>
                </a:ext>
              </a:extLst>
            </p:cNvPr>
            <p:cNvSpPr/>
            <p:nvPr/>
          </p:nvSpPr>
          <p:spPr>
            <a:xfrm rot="5400000">
              <a:off x="1321270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5F633D8-513C-8120-6A1F-1C6344BBA06A}"/>
                </a:ext>
              </a:extLst>
            </p:cNvPr>
            <p:cNvSpPr/>
            <p:nvPr/>
          </p:nvSpPr>
          <p:spPr>
            <a:xfrm rot="5400000">
              <a:off x="919655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594FFA-2A4C-19DA-498E-F670F74233F7}"/>
                </a:ext>
              </a:extLst>
            </p:cNvPr>
            <p:cNvSpPr/>
            <p:nvPr/>
          </p:nvSpPr>
          <p:spPr>
            <a:xfrm rot="5400000">
              <a:off x="523538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C5717C-B5F6-B8D0-87FC-8140DAA72786}"/>
                </a:ext>
              </a:extLst>
            </p:cNvPr>
            <p:cNvSpPr/>
            <p:nvPr/>
          </p:nvSpPr>
          <p:spPr>
            <a:xfrm rot="5400000">
              <a:off x="1321270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101E7F6-6EF0-04E7-BA80-8C8AD0D2D0DD}"/>
                </a:ext>
              </a:extLst>
            </p:cNvPr>
            <p:cNvSpPr/>
            <p:nvPr/>
          </p:nvSpPr>
          <p:spPr>
            <a:xfrm rot="5400000">
              <a:off x="919655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46710FA-00CF-FC65-184C-75712FFDC20A}"/>
                </a:ext>
              </a:extLst>
            </p:cNvPr>
            <p:cNvSpPr/>
            <p:nvPr/>
          </p:nvSpPr>
          <p:spPr>
            <a:xfrm rot="5400000">
              <a:off x="523538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DC375AD3-DAA3-A9D6-2CD2-9C610A3D4C22}"/>
              </a:ext>
            </a:extLst>
          </p:cNvPr>
          <p:cNvSpPr/>
          <p:nvPr/>
        </p:nvSpPr>
        <p:spPr>
          <a:xfrm flipH="1">
            <a:off x="7064141" y="234290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6884335-49E3-3570-14AE-CF75D202E37A}"/>
              </a:ext>
            </a:extLst>
          </p:cNvPr>
          <p:cNvSpPr txBox="1"/>
          <p:nvPr/>
        </p:nvSpPr>
        <p:spPr>
          <a:xfrm>
            <a:off x="7499842" y="2787992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9C6E187-7393-0507-CBC1-4169BCE5ECD0}"/>
              </a:ext>
            </a:extLst>
          </p:cNvPr>
          <p:cNvGrpSpPr/>
          <p:nvPr/>
        </p:nvGrpSpPr>
        <p:grpSpPr>
          <a:xfrm>
            <a:off x="7113891" y="1793903"/>
            <a:ext cx="659577" cy="461665"/>
            <a:chOff x="5413577" y="510800"/>
            <a:chExt cx="659577" cy="461665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7B42AC9-4561-3688-6401-F3A29198ACE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71CDA39-7C1C-7D00-8CC6-B739362A5CBD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6D08E265-5B12-006F-8918-B473F87BD4F8}"/>
              </a:ext>
            </a:extLst>
          </p:cNvPr>
          <p:cNvSpPr/>
          <p:nvPr/>
        </p:nvSpPr>
        <p:spPr>
          <a:xfrm rot="10800000">
            <a:off x="1550822" y="545604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2877F8-F2BF-659B-5BD8-445B5D9636F0}"/>
              </a:ext>
            </a:extLst>
          </p:cNvPr>
          <p:cNvSpPr/>
          <p:nvPr/>
        </p:nvSpPr>
        <p:spPr>
          <a:xfrm rot="10800000">
            <a:off x="1550822" y="502493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BEE37C-3CC3-C5BD-C55C-9D4455F6E275}"/>
              </a:ext>
            </a:extLst>
          </p:cNvPr>
          <p:cNvSpPr/>
          <p:nvPr/>
        </p:nvSpPr>
        <p:spPr>
          <a:xfrm rot="10800000">
            <a:off x="1550822" y="459932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4815B2-6303-9048-4F9F-60EC2F567929}"/>
              </a:ext>
            </a:extLst>
          </p:cNvPr>
          <p:cNvSpPr/>
          <p:nvPr/>
        </p:nvSpPr>
        <p:spPr>
          <a:xfrm rot="10800000">
            <a:off x="1139880" y="5455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57BE9C-08D4-4E74-D99B-0812D3C10781}"/>
              </a:ext>
            </a:extLst>
          </p:cNvPr>
          <p:cNvSpPr/>
          <p:nvPr/>
        </p:nvSpPr>
        <p:spPr>
          <a:xfrm rot="10800000">
            <a:off x="1139880" y="5024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90234C-93F9-B88F-C509-90F5E5B561BE}"/>
              </a:ext>
            </a:extLst>
          </p:cNvPr>
          <p:cNvSpPr/>
          <p:nvPr/>
        </p:nvSpPr>
        <p:spPr>
          <a:xfrm rot="10800000">
            <a:off x="1139880" y="459861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6FCD55-7BFB-7F49-EC58-A7EC51AEA680}"/>
              </a:ext>
            </a:extLst>
          </p:cNvPr>
          <p:cNvSpPr/>
          <p:nvPr/>
        </p:nvSpPr>
        <p:spPr>
          <a:xfrm rot="10800000">
            <a:off x="730860" y="54538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8E325C-4FDC-3018-A01C-532F56C6E88F}"/>
              </a:ext>
            </a:extLst>
          </p:cNvPr>
          <p:cNvSpPr/>
          <p:nvPr/>
        </p:nvSpPr>
        <p:spPr>
          <a:xfrm rot="10800000">
            <a:off x="730860" y="502276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569FE6-C299-06D9-9CC9-6BC05FEA2EDC}"/>
              </a:ext>
            </a:extLst>
          </p:cNvPr>
          <p:cNvSpPr/>
          <p:nvPr/>
        </p:nvSpPr>
        <p:spPr>
          <a:xfrm rot="10800000">
            <a:off x="730860" y="459715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5012E7-5AAC-D488-FFC3-057F3607901B}"/>
              </a:ext>
            </a:extLst>
          </p:cNvPr>
          <p:cNvSpPr/>
          <p:nvPr/>
        </p:nvSpPr>
        <p:spPr>
          <a:xfrm rot="10800000">
            <a:off x="314384" y="54538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6AC526-0BF2-A27B-01A2-D0E952A42797}"/>
              </a:ext>
            </a:extLst>
          </p:cNvPr>
          <p:cNvSpPr/>
          <p:nvPr/>
        </p:nvSpPr>
        <p:spPr>
          <a:xfrm rot="10800000">
            <a:off x="314384" y="502276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5443FC-C09A-45BC-3333-B77C7405D29D}"/>
              </a:ext>
            </a:extLst>
          </p:cNvPr>
          <p:cNvSpPr/>
          <p:nvPr/>
        </p:nvSpPr>
        <p:spPr>
          <a:xfrm rot="10800000">
            <a:off x="314384" y="459715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3D0E190-CF89-1506-EC14-7FDC6B3C1BEB}"/>
              </a:ext>
            </a:extLst>
          </p:cNvPr>
          <p:cNvSpPr/>
          <p:nvPr/>
        </p:nvSpPr>
        <p:spPr>
          <a:xfrm>
            <a:off x="402771" y="1773279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279353-9BA9-F2EE-33B0-7D862EBE2884}"/>
              </a:ext>
            </a:extLst>
          </p:cNvPr>
          <p:cNvSpPr/>
          <p:nvPr/>
        </p:nvSpPr>
        <p:spPr>
          <a:xfrm>
            <a:off x="402771" y="2187037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E5C0D-4FB0-E2E1-18B8-A65EC00BA611}"/>
              </a:ext>
            </a:extLst>
          </p:cNvPr>
          <p:cNvSpPr/>
          <p:nvPr/>
        </p:nvSpPr>
        <p:spPr>
          <a:xfrm>
            <a:off x="402771" y="2600795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F526C5-97AA-664F-CB86-71022E4FE8FE}"/>
              </a:ext>
            </a:extLst>
          </p:cNvPr>
          <p:cNvSpPr/>
          <p:nvPr/>
        </p:nvSpPr>
        <p:spPr>
          <a:xfrm>
            <a:off x="402771" y="3014552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55901C-6591-F9F3-2EF2-C39921DE0292}"/>
              </a:ext>
            </a:extLst>
          </p:cNvPr>
          <p:cNvSpPr/>
          <p:nvPr/>
        </p:nvSpPr>
        <p:spPr>
          <a:xfrm>
            <a:off x="249400" y="4563265"/>
            <a:ext cx="1709403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539774-7AE5-69DA-B225-356BD4D2F6D4}"/>
              </a:ext>
            </a:extLst>
          </p:cNvPr>
          <p:cNvSpPr/>
          <p:nvPr/>
        </p:nvSpPr>
        <p:spPr>
          <a:xfrm>
            <a:off x="249400" y="4993321"/>
            <a:ext cx="1709403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8B5F80-DCB9-6ACC-1098-9D49D00A599C}"/>
              </a:ext>
            </a:extLst>
          </p:cNvPr>
          <p:cNvSpPr/>
          <p:nvPr/>
        </p:nvSpPr>
        <p:spPr>
          <a:xfrm>
            <a:off x="249400" y="5423378"/>
            <a:ext cx="1709403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D64667A-E652-F04A-8715-FC8EBF467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 animBg="1"/>
      <p:bldP spid="53" grpId="0"/>
      <p:bldP spid="54" grpId="0"/>
      <p:bldP spid="55" grpId="0" animBg="1"/>
      <p:bldP spid="56" grpId="0"/>
      <p:bldP spid="57" grpId="0" animBg="1"/>
      <p:bldP spid="58" grpId="0"/>
      <p:bldP spid="25" grpId="0"/>
      <p:bldP spid="27" grpId="0" animBg="1"/>
      <p:bldP spid="28" grpId="0"/>
      <p:bldP spid="29" grpId="0"/>
      <p:bldP spid="30" grpId="0" animBg="1"/>
      <p:bldP spid="31" grpId="0"/>
      <p:bldP spid="38" grpId="0" animBg="1"/>
      <p:bldP spid="45" grpId="0"/>
      <p:bldP spid="92" grpId="0" animBg="1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6AF40C1C-83EE-7A68-7DDE-3CF02D84B9B3}"/>
              </a:ext>
            </a:extLst>
          </p:cNvPr>
          <p:cNvGrpSpPr/>
          <p:nvPr/>
        </p:nvGrpSpPr>
        <p:grpSpPr>
          <a:xfrm>
            <a:off x="2374111" y="2176947"/>
            <a:ext cx="1159902" cy="1596438"/>
            <a:chOff x="523538" y="1816947"/>
            <a:chExt cx="1159902" cy="159643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BF3F68-F941-FE4A-D869-083BDB97A72B}"/>
                </a:ext>
              </a:extLst>
            </p:cNvPr>
            <p:cNvSpPr/>
            <p:nvPr/>
          </p:nvSpPr>
          <p:spPr>
            <a:xfrm rot="5400000">
              <a:off x="1323440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A51047-FDB1-798C-A0EE-88F88AF9B605}"/>
                </a:ext>
              </a:extLst>
            </p:cNvPr>
            <p:cNvSpPr/>
            <p:nvPr/>
          </p:nvSpPr>
          <p:spPr>
            <a:xfrm rot="5400000">
              <a:off x="921825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C9DE19-725C-AA07-CF25-4D97EAAFE680}"/>
                </a:ext>
              </a:extLst>
            </p:cNvPr>
            <p:cNvSpPr/>
            <p:nvPr/>
          </p:nvSpPr>
          <p:spPr>
            <a:xfrm rot="5400000">
              <a:off x="525708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7FD51F-F6C4-36A3-80FE-7E56BFD9C22F}"/>
                </a:ext>
              </a:extLst>
            </p:cNvPr>
            <p:cNvSpPr/>
            <p:nvPr/>
          </p:nvSpPr>
          <p:spPr>
            <a:xfrm rot="5400000">
              <a:off x="1322734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6F52FD-2ADC-B4BC-6C1E-EB665EB35D14}"/>
                </a:ext>
              </a:extLst>
            </p:cNvPr>
            <p:cNvSpPr/>
            <p:nvPr/>
          </p:nvSpPr>
          <p:spPr>
            <a:xfrm rot="5400000">
              <a:off x="921119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7C54C70-A772-0C7B-2E90-450D888DF488}"/>
                </a:ext>
              </a:extLst>
            </p:cNvPr>
            <p:cNvSpPr/>
            <p:nvPr/>
          </p:nvSpPr>
          <p:spPr>
            <a:xfrm rot="5400000">
              <a:off x="525002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6FADA35-F2A0-CE91-0C75-86DA4D842994}"/>
                </a:ext>
              </a:extLst>
            </p:cNvPr>
            <p:cNvSpPr/>
            <p:nvPr/>
          </p:nvSpPr>
          <p:spPr>
            <a:xfrm rot="5400000">
              <a:off x="1321270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3FB316-CAB0-A151-DBA7-2A85C1C5A7EF}"/>
                </a:ext>
              </a:extLst>
            </p:cNvPr>
            <p:cNvSpPr/>
            <p:nvPr/>
          </p:nvSpPr>
          <p:spPr>
            <a:xfrm rot="5400000">
              <a:off x="919655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DA041F-F698-43EA-BC74-64995D402068}"/>
                </a:ext>
              </a:extLst>
            </p:cNvPr>
            <p:cNvSpPr/>
            <p:nvPr/>
          </p:nvSpPr>
          <p:spPr>
            <a:xfrm rot="5400000">
              <a:off x="523538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60DBAEB-A2AE-C94D-7E67-DF0E9338FC44}"/>
                </a:ext>
              </a:extLst>
            </p:cNvPr>
            <p:cNvSpPr/>
            <p:nvPr/>
          </p:nvSpPr>
          <p:spPr>
            <a:xfrm rot="5400000">
              <a:off x="1321270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B79E636-80CC-70D7-FAED-94B99AE1CAFD}"/>
                </a:ext>
              </a:extLst>
            </p:cNvPr>
            <p:cNvSpPr/>
            <p:nvPr/>
          </p:nvSpPr>
          <p:spPr>
            <a:xfrm rot="5400000">
              <a:off x="919655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0F64E8-3D50-6B22-D984-002FCF11E4AF}"/>
                </a:ext>
              </a:extLst>
            </p:cNvPr>
            <p:cNvSpPr/>
            <p:nvPr/>
          </p:nvSpPr>
          <p:spPr>
            <a:xfrm rot="5400000">
              <a:off x="523538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110371" y="4448219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4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4448219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9D1B666-A37C-C2CC-0A81-4E75CA927EDC}"/>
              </a:ext>
            </a:extLst>
          </p:cNvPr>
          <p:cNvGrpSpPr/>
          <p:nvPr/>
        </p:nvGrpSpPr>
        <p:grpSpPr>
          <a:xfrm rot="5400000">
            <a:off x="5737161" y="2452392"/>
            <a:ext cx="1159902" cy="1596438"/>
            <a:chOff x="523538" y="1816947"/>
            <a:chExt cx="1159902" cy="15964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FC6752-C20D-FE6F-FA53-B23555FAA5B5}"/>
                </a:ext>
              </a:extLst>
            </p:cNvPr>
            <p:cNvSpPr/>
            <p:nvPr/>
          </p:nvSpPr>
          <p:spPr>
            <a:xfrm rot="5400000">
              <a:off x="1323440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A29500-EFD2-9A1C-6B64-0B9267401FBF}"/>
                </a:ext>
              </a:extLst>
            </p:cNvPr>
            <p:cNvSpPr/>
            <p:nvPr/>
          </p:nvSpPr>
          <p:spPr>
            <a:xfrm rot="5400000">
              <a:off x="921825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C7E059-E595-80F8-657C-851CC942B040}"/>
                </a:ext>
              </a:extLst>
            </p:cNvPr>
            <p:cNvSpPr/>
            <p:nvPr/>
          </p:nvSpPr>
          <p:spPr>
            <a:xfrm rot="5400000">
              <a:off x="525708" y="181694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D0C8CD2-677C-82D1-9D51-8654621BA155}"/>
                </a:ext>
              </a:extLst>
            </p:cNvPr>
            <p:cNvSpPr/>
            <p:nvPr/>
          </p:nvSpPr>
          <p:spPr>
            <a:xfrm rot="5400000">
              <a:off x="1322734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CDC1B75-B057-E6FE-3C2E-71D7A01E1186}"/>
                </a:ext>
              </a:extLst>
            </p:cNvPr>
            <p:cNvSpPr/>
            <p:nvPr/>
          </p:nvSpPr>
          <p:spPr>
            <a:xfrm rot="5400000">
              <a:off x="921119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79C8EE-591A-9042-DD8C-9A9FF264E1BC}"/>
                </a:ext>
              </a:extLst>
            </p:cNvPr>
            <p:cNvSpPr/>
            <p:nvPr/>
          </p:nvSpPr>
          <p:spPr>
            <a:xfrm rot="5400000">
              <a:off x="525002" y="22278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E94A270-7978-2C36-C549-B4BA19CB146F}"/>
                </a:ext>
              </a:extLst>
            </p:cNvPr>
            <p:cNvSpPr/>
            <p:nvPr/>
          </p:nvSpPr>
          <p:spPr>
            <a:xfrm rot="5400000">
              <a:off x="1321270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E35FB-F5BA-7289-6E92-4B47C36F84F1}"/>
                </a:ext>
              </a:extLst>
            </p:cNvPr>
            <p:cNvSpPr/>
            <p:nvPr/>
          </p:nvSpPr>
          <p:spPr>
            <a:xfrm rot="5400000">
              <a:off x="919655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71F014-90F4-84D5-B828-5FDAE8E4E574}"/>
                </a:ext>
              </a:extLst>
            </p:cNvPr>
            <p:cNvSpPr/>
            <p:nvPr/>
          </p:nvSpPr>
          <p:spPr>
            <a:xfrm rot="5400000">
              <a:off x="523538" y="263690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29A507-C2BD-3A65-9E62-057799BFC973}"/>
                </a:ext>
              </a:extLst>
            </p:cNvPr>
            <p:cNvSpPr/>
            <p:nvPr/>
          </p:nvSpPr>
          <p:spPr>
            <a:xfrm rot="5400000">
              <a:off x="1321270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CEAA70-FBBB-2720-C802-9824B33622AC}"/>
                </a:ext>
              </a:extLst>
            </p:cNvPr>
            <p:cNvSpPr/>
            <p:nvPr/>
          </p:nvSpPr>
          <p:spPr>
            <a:xfrm rot="5400000">
              <a:off x="919655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07F3C3-3B90-EAAD-C294-02A25AF3CFD0}"/>
                </a:ext>
              </a:extLst>
            </p:cNvPr>
            <p:cNvSpPr/>
            <p:nvPr/>
          </p:nvSpPr>
          <p:spPr>
            <a:xfrm rot="5400000">
              <a:off x="523538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480457" y="233208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20868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15903 0.037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4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D11151D0-EA26-90D6-4DD8-30A60AA67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70" y="4018231"/>
            <a:ext cx="1702026" cy="1702026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56977DFC-6B21-55AC-D88F-A8F1EDAF5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30" y="1684888"/>
            <a:ext cx="1600153" cy="160015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4D09F80-75C3-5EC8-6660-3A607A126FFF}"/>
              </a:ext>
            </a:extLst>
          </p:cNvPr>
          <p:cNvGrpSpPr/>
          <p:nvPr/>
        </p:nvGrpSpPr>
        <p:grpSpPr>
          <a:xfrm>
            <a:off x="3563401" y="2142564"/>
            <a:ext cx="3140946" cy="981384"/>
            <a:chOff x="3563401" y="2142564"/>
            <a:chExt cx="3140946" cy="98138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54E5FE-159A-DF28-8165-57D5A1156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4636" y="2640244"/>
              <a:ext cx="2772000" cy="1371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3042891B-52B4-6ED1-F3C9-EB53CE2E3ECA}"/>
                </a:ext>
              </a:extLst>
            </p:cNvPr>
            <p:cNvSpPr/>
            <p:nvPr/>
          </p:nvSpPr>
          <p:spPr>
            <a:xfrm flipH="1">
              <a:off x="3676880" y="2142564"/>
              <a:ext cx="871089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40EC98-9C8D-6EE1-BAD3-5E42949C5666}"/>
                </a:ext>
              </a:extLst>
            </p:cNvPr>
            <p:cNvSpPr txBox="1"/>
            <p:nvPr/>
          </p:nvSpPr>
          <p:spPr>
            <a:xfrm>
              <a:off x="3563401" y="2643135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25CE03-2C7C-D7D0-4F50-3D2B30D392F7}"/>
                </a:ext>
              </a:extLst>
            </p:cNvPr>
            <p:cNvSpPr txBox="1"/>
            <p:nvPr/>
          </p:nvSpPr>
          <p:spPr>
            <a:xfrm>
              <a:off x="4350017" y="2650551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  <a:endParaRPr lang="en-GB" sz="2400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2595978-5F60-7CD1-50BA-23DA652B2967}"/>
                </a:ext>
              </a:extLst>
            </p:cNvPr>
            <p:cNvSpPr/>
            <p:nvPr/>
          </p:nvSpPr>
          <p:spPr>
            <a:xfrm flipH="1">
              <a:off x="4560034" y="2142564"/>
              <a:ext cx="871089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DD515E-EBC2-C851-7AD9-2DBF3D8F8264}"/>
                </a:ext>
              </a:extLst>
            </p:cNvPr>
            <p:cNvSpPr txBox="1"/>
            <p:nvPr/>
          </p:nvSpPr>
          <p:spPr>
            <a:xfrm>
              <a:off x="5235774" y="264024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E7AC22FE-7474-7E77-66BC-B668679731D8}"/>
                </a:ext>
              </a:extLst>
            </p:cNvPr>
            <p:cNvSpPr/>
            <p:nvPr/>
          </p:nvSpPr>
          <p:spPr>
            <a:xfrm flipH="1">
              <a:off x="5443188" y="2142564"/>
              <a:ext cx="871089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5648-157D-42F5-1FE5-327E43B37B0E}"/>
                </a:ext>
              </a:extLst>
            </p:cNvPr>
            <p:cNvSpPr txBox="1"/>
            <p:nvPr/>
          </p:nvSpPr>
          <p:spPr>
            <a:xfrm>
              <a:off x="6070886" y="2662283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D2A075-D019-946F-7EF6-B81E76CF9606}"/>
              </a:ext>
            </a:extLst>
          </p:cNvPr>
          <p:cNvGrpSpPr/>
          <p:nvPr/>
        </p:nvGrpSpPr>
        <p:grpSpPr>
          <a:xfrm>
            <a:off x="3563401" y="4014797"/>
            <a:ext cx="3208959" cy="961295"/>
            <a:chOff x="3342264" y="3913160"/>
            <a:chExt cx="3003607" cy="96129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/>
            <p:nvPr/>
          </p:nvCxnSpPr>
          <p:spPr>
            <a:xfrm flipV="1">
              <a:off x="3479944" y="4395520"/>
              <a:ext cx="2585123" cy="1082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B850397-86D1-122E-534A-5BB648BFE448}"/>
                </a:ext>
              </a:extLst>
            </p:cNvPr>
            <p:cNvSpPr/>
            <p:nvPr/>
          </p:nvSpPr>
          <p:spPr>
            <a:xfrm flipH="1">
              <a:off x="3515016" y="3922498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61F2C7-BEA4-045F-C548-D482FB6B8CE7}"/>
                </a:ext>
              </a:extLst>
            </p:cNvPr>
            <p:cNvSpPr txBox="1"/>
            <p:nvPr/>
          </p:nvSpPr>
          <p:spPr>
            <a:xfrm>
              <a:off x="3342264" y="4395520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3970714" y="4411822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 flipH="1">
              <a:off x="4146754" y="3923466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4602452" y="4412790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 flipH="1">
              <a:off x="4773812" y="3913160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5209513" y="4392631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C2009B2-954C-09C6-5C26-CA9CDD62C953}"/>
                </a:ext>
              </a:extLst>
            </p:cNvPr>
            <p:cNvSpPr/>
            <p:nvPr/>
          </p:nvSpPr>
          <p:spPr>
            <a:xfrm flipH="1">
              <a:off x="5408572" y="3913160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78FB58-C060-F181-B093-BE6B092EFD5B}"/>
                </a:ext>
              </a:extLst>
            </p:cNvPr>
            <p:cNvSpPr txBox="1"/>
            <p:nvPr/>
          </p:nvSpPr>
          <p:spPr>
            <a:xfrm>
              <a:off x="5844273" y="4358247"/>
              <a:ext cx="50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4FB9839-9988-5601-08FB-ACC032C3704C}"/>
              </a:ext>
            </a:extLst>
          </p:cNvPr>
          <p:cNvSpPr txBox="1"/>
          <p:nvPr/>
        </p:nvSpPr>
        <p:spPr>
          <a:xfrm>
            <a:off x="3822803" y="172705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45EFED-5054-1AA3-1AAC-E07936615D17}"/>
              </a:ext>
            </a:extLst>
          </p:cNvPr>
          <p:cNvSpPr txBox="1"/>
          <p:nvPr/>
        </p:nvSpPr>
        <p:spPr>
          <a:xfrm>
            <a:off x="4693091" y="172705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DD3427-E4E2-9F24-5254-D4FD90C7B5D2}"/>
              </a:ext>
            </a:extLst>
          </p:cNvPr>
          <p:cNvSpPr txBox="1"/>
          <p:nvPr/>
        </p:nvSpPr>
        <p:spPr>
          <a:xfrm>
            <a:off x="5563379" y="1727053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85160D-5482-BE28-3FC0-533569AD7E22}"/>
              </a:ext>
            </a:extLst>
          </p:cNvPr>
          <p:cNvSpPr txBox="1"/>
          <p:nvPr/>
        </p:nvSpPr>
        <p:spPr>
          <a:xfrm>
            <a:off x="3794761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349D9A-5598-8836-D85B-0591F42C3F4C}"/>
              </a:ext>
            </a:extLst>
          </p:cNvPr>
          <p:cNvSpPr txBox="1"/>
          <p:nvPr/>
        </p:nvSpPr>
        <p:spPr>
          <a:xfrm>
            <a:off x="4475812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F01B19-FDC4-0A5F-1517-2B628C1F0E79}"/>
              </a:ext>
            </a:extLst>
          </p:cNvPr>
          <p:cNvSpPr txBox="1"/>
          <p:nvPr/>
        </p:nvSpPr>
        <p:spPr>
          <a:xfrm>
            <a:off x="5156863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968B1C-4F68-1F26-73FF-69E37FE96AF3}"/>
              </a:ext>
            </a:extLst>
          </p:cNvPr>
          <p:cNvSpPr txBox="1"/>
          <p:nvPr/>
        </p:nvSpPr>
        <p:spPr>
          <a:xfrm>
            <a:off x="5837915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47520" y="1511366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4s,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677688" y="3723796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617EC2-584A-1826-45EC-C71EC06A4037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</p:spTree>
    <p:extLst>
      <p:ext uri="{BB962C8B-B14F-4D97-AF65-F5344CB8AC3E}">
        <p14:creationId xmlns:p14="http://schemas.microsoft.com/office/powerpoint/2010/main" val="19850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1CD1F1-5E21-F5B5-FBE2-7BA22C9B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399502"/>
              </p:ext>
            </p:extLst>
          </p:nvPr>
        </p:nvGraphicFramePr>
        <p:xfrm>
          <a:off x="48422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0418BD6-18FB-A085-8F6B-FADF6E0F5AF0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F8B57-2A9B-8245-DE27-73062574CD25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B81ED9-4A82-E37B-B217-48FB72B9670C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B1D47-35B0-0244-F805-EAE2E65346FB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472E27-C5AC-47FF-FF24-3E67D01A1264}"/>
              </a:ext>
            </a:extLst>
          </p:cNvPr>
          <p:cNvSpPr/>
          <p:nvPr/>
        </p:nvSpPr>
        <p:spPr>
          <a:xfrm>
            <a:off x="1161788" y="182009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Addition Sentence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994BAA-01EA-D6F0-ABC7-D77E09A109CE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 x 3 = 12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4 = 12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E4BD81-80C1-6CBF-2BD8-12AAF5C5D1D6}"/>
              </a:ext>
            </a:extLst>
          </p:cNvPr>
          <p:cNvSpPr/>
          <p:nvPr/>
        </p:nvSpPr>
        <p:spPr>
          <a:xfrm>
            <a:off x="5101333" y="183830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Complete Bar Model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0A32F7-5F2C-6AC2-9C03-29C6501CC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8151"/>
              </p:ext>
            </p:extLst>
          </p:nvPr>
        </p:nvGraphicFramePr>
        <p:xfrm>
          <a:off x="5028633" y="2909750"/>
          <a:ext cx="325951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878">
                  <a:extLst>
                    <a:ext uri="{9D8B030D-6E8A-4147-A177-3AD203B41FA5}">
                      <a16:colId xmlns:a16="http://schemas.microsoft.com/office/drawing/2014/main" val="1377234933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3474201473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966706032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2629089498"/>
                    </a:ext>
                  </a:extLst>
                </a:gridCol>
              </a:tblGrid>
              <a:tr h="34692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71016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E41736-AFAE-7EA0-D8F3-1E1D2138C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515092"/>
              </p:ext>
            </p:extLst>
          </p:nvPr>
        </p:nvGraphicFramePr>
        <p:xfrm>
          <a:off x="5028040" y="2530506"/>
          <a:ext cx="3259512" cy="36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512">
                  <a:extLst>
                    <a:ext uri="{9D8B030D-6E8A-4147-A177-3AD203B41FA5}">
                      <a16:colId xmlns:a16="http://schemas.microsoft.com/office/drawing/2014/main" val="1377234933"/>
                    </a:ext>
                  </a:extLst>
                </a:gridCol>
              </a:tblGrid>
              <a:tr h="34692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71016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B05DAB-025A-0543-E014-DADB59072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56007"/>
              </p:ext>
            </p:extLst>
          </p:nvPr>
        </p:nvGraphicFramePr>
        <p:xfrm>
          <a:off x="5029226" y="2920259"/>
          <a:ext cx="325951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878">
                  <a:extLst>
                    <a:ext uri="{9D8B030D-6E8A-4147-A177-3AD203B41FA5}">
                      <a16:colId xmlns:a16="http://schemas.microsoft.com/office/drawing/2014/main" val="1377234933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3474201473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966706032"/>
                    </a:ext>
                  </a:extLst>
                </a:gridCol>
                <a:gridCol w="814878">
                  <a:extLst>
                    <a:ext uri="{9D8B030D-6E8A-4147-A177-3AD203B41FA5}">
                      <a16:colId xmlns:a16="http://schemas.microsoft.com/office/drawing/2014/main" val="2629089498"/>
                    </a:ext>
                  </a:extLst>
                </a:gridCol>
              </a:tblGrid>
              <a:tr h="34692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7101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930B07-185C-78DF-C803-E7D45D1F8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10348"/>
              </p:ext>
            </p:extLst>
          </p:nvPr>
        </p:nvGraphicFramePr>
        <p:xfrm>
          <a:off x="5028633" y="2541015"/>
          <a:ext cx="3259512" cy="36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512">
                  <a:extLst>
                    <a:ext uri="{9D8B030D-6E8A-4147-A177-3AD203B41FA5}">
                      <a16:colId xmlns:a16="http://schemas.microsoft.com/office/drawing/2014/main" val="1377234933"/>
                    </a:ext>
                  </a:extLst>
                </a:gridCol>
              </a:tblGrid>
              <a:tr h="34692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71016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ADE9E9A-94C3-16D7-BF80-1A9B997D692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E4424B-905D-1947-CF15-F35FE73BAB28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B43D76-E71D-2EF4-7536-ACF5F85F89DE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3 plates of cookies.</a:t>
            </a:r>
            <a:br>
              <a:rPr lang="en-US" sz="2000" dirty="0"/>
            </a:br>
            <a:r>
              <a:rPr lang="en-US" sz="2000" dirty="0"/>
              <a:t>There are 4 cookies on each plate.</a:t>
            </a:r>
            <a:br>
              <a:rPr lang="en-US" sz="2000" dirty="0"/>
            </a:br>
            <a:r>
              <a:rPr lang="en-US" sz="2000" dirty="0"/>
              <a:t>What times table does this represent?</a:t>
            </a:r>
            <a:endParaRPr lang="en-GB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7DC153-C6FD-EA6C-BCEC-2BF06986030A}"/>
              </a:ext>
            </a:extLst>
          </p:cNvPr>
          <p:cNvGrpSpPr/>
          <p:nvPr/>
        </p:nvGrpSpPr>
        <p:grpSpPr>
          <a:xfrm>
            <a:off x="5131563" y="4138773"/>
            <a:ext cx="3231661" cy="1669075"/>
            <a:chOff x="5131563" y="4138773"/>
            <a:chExt cx="3231661" cy="166907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59F853C-C614-12AE-CF66-DACE02598B5F}"/>
                </a:ext>
              </a:extLst>
            </p:cNvPr>
            <p:cNvGrpSpPr/>
            <p:nvPr/>
          </p:nvGrpSpPr>
          <p:grpSpPr>
            <a:xfrm>
              <a:off x="5131563" y="4138773"/>
              <a:ext cx="3231661" cy="1176058"/>
              <a:chOff x="5131563" y="4138773"/>
              <a:chExt cx="3231661" cy="1176058"/>
            </a:xfrm>
          </p:grpSpPr>
          <p:pic>
            <p:nvPicPr>
              <p:cNvPr id="27" name="Picture 26" descr="A group of cooki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EAEAF7AD-ECC0-AC3A-29A8-A3D5522E1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1563" y="4138773"/>
                <a:ext cx="1176058" cy="1176058"/>
              </a:xfrm>
              <a:prstGeom prst="rect">
                <a:avLst/>
              </a:prstGeom>
            </p:spPr>
          </p:pic>
          <p:pic>
            <p:nvPicPr>
              <p:cNvPr id="28" name="Picture 27" descr="A group of cooki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0A8E38FA-4B58-CE7B-530D-1A594755A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9365" y="4138773"/>
                <a:ext cx="1176058" cy="1176058"/>
              </a:xfrm>
              <a:prstGeom prst="rect">
                <a:avLst/>
              </a:prstGeom>
            </p:spPr>
          </p:pic>
          <p:pic>
            <p:nvPicPr>
              <p:cNvPr id="29" name="Picture 28" descr="A group of cooki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97F90F48-668B-ECAF-8FFF-88B183DE3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87166" y="4138773"/>
                <a:ext cx="1176058" cy="117605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205B21-CC7F-470C-FEB5-4E31EAC66400}"/>
                </a:ext>
              </a:extLst>
            </p:cNvPr>
            <p:cNvSpPr txBox="1"/>
            <p:nvPr/>
          </p:nvSpPr>
          <p:spPr>
            <a:xfrm>
              <a:off x="6293154" y="5223073"/>
              <a:ext cx="99999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/>
                <a:t>3 x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013762" y="18214"/>
            <a:ext cx="8315646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/>
              <a:t>True or False: </a:t>
            </a:r>
          </a:p>
          <a:p>
            <a:pPr algn="ctr"/>
            <a:r>
              <a:rPr lang="en-GB" sz="3200" b="1" dirty="0"/>
              <a:t>Ben has more cookies because </a:t>
            </a:r>
          </a:p>
          <a:p>
            <a:pPr algn="ctr"/>
            <a:r>
              <a:rPr lang="en-GB" sz="3200" b="1" dirty="0"/>
              <a:t>he has more plates?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1327433" y="5551505"/>
            <a:ext cx="76883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Why?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2E78F727-A457-2BCA-B27B-B5B8E049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35" y="3448650"/>
            <a:ext cx="1702026" cy="1702026"/>
          </a:xfrm>
          <a:prstGeom prst="rect">
            <a:avLst/>
          </a:prstGeom>
        </p:spPr>
      </p:pic>
      <p:pic>
        <p:nvPicPr>
          <p:cNvPr id="10" name="Picture 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88C7FDEC-0BF1-6BEE-7325-2C920E32D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02" y="1707324"/>
            <a:ext cx="1600153" cy="160015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A0A8C07-1D36-B59E-C4A3-7BDD699B8835}"/>
              </a:ext>
            </a:extLst>
          </p:cNvPr>
          <p:cNvSpPr/>
          <p:nvPr/>
        </p:nvSpPr>
        <p:spPr>
          <a:xfrm>
            <a:off x="2747520" y="1880599"/>
            <a:ext cx="6012778" cy="1253605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E96142-5046-6A23-AECC-0091870814B5}"/>
              </a:ext>
            </a:extLst>
          </p:cNvPr>
          <p:cNvSpPr/>
          <p:nvPr/>
        </p:nvSpPr>
        <p:spPr>
          <a:xfrm>
            <a:off x="2747520" y="3672860"/>
            <a:ext cx="6012778" cy="1253605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A group of yellow circles with black dots&#10;&#10;AI-generated content may be incorrect.">
            <a:extLst>
              <a:ext uri="{FF2B5EF4-FFF2-40B4-BE49-F238E27FC236}">
                <a16:creationId xmlns:a16="http://schemas.microsoft.com/office/drawing/2014/main" id="{D34F6C86-B984-3EC0-D8C8-E4549BA04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918" y="3704902"/>
            <a:ext cx="1176058" cy="1176058"/>
          </a:xfrm>
          <a:prstGeom prst="rect">
            <a:avLst/>
          </a:prstGeom>
        </p:spPr>
      </p:pic>
      <p:pic>
        <p:nvPicPr>
          <p:cNvPr id="22" name="Picture 21" descr="A group of cookies on a black background&#10;&#10;AI-generated content may be incorrect.">
            <a:extLst>
              <a:ext uri="{FF2B5EF4-FFF2-40B4-BE49-F238E27FC236}">
                <a16:creationId xmlns:a16="http://schemas.microsoft.com/office/drawing/2014/main" id="{D0107E5F-40FD-49D8-410E-124C2E42A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299" y="1903804"/>
            <a:ext cx="1176058" cy="1176058"/>
          </a:xfrm>
          <a:prstGeom prst="rect">
            <a:avLst/>
          </a:prstGeom>
        </p:spPr>
      </p:pic>
      <p:pic>
        <p:nvPicPr>
          <p:cNvPr id="23" name="Picture 22" descr="A group of cookies on a black background&#10;&#10;AI-generated content may be incorrect.">
            <a:extLst>
              <a:ext uri="{FF2B5EF4-FFF2-40B4-BE49-F238E27FC236}">
                <a16:creationId xmlns:a16="http://schemas.microsoft.com/office/drawing/2014/main" id="{BABDFFBF-2DB5-DE19-3F3D-41A334EFB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045" y="1903804"/>
            <a:ext cx="1176058" cy="1176058"/>
          </a:xfrm>
          <a:prstGeom prst="rect">
            <a:avLst/>
          </a:prstGeom>
        </p:spPr>
      </p:pic>
      <p:pic>
        <p:nvPicPr>
          <p:cNvPr id="24" name="Picture 23" descr="A group of cookies on a black background&#10;&#10;AI-generated content may be incorrect.">
            <a:extLst>
              <a:ext uri="{FF2B5EF4-FFF2-40B4-BE49-F238E27FC236}">
                <a16:creationId xmlns:a16="http://schemas.microsoft.com/office/drawing/2014/main" id="{FAE2E8B3-A975-6C80-6596-9F0EDC12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5791" y="1903804"/>
            <a:ext cx="1176058" cy="1176058"/>
          </a:xfrm>
          <a:prstGeom prst="rect">
            <a:avLst/>
          </a:prstGeom>
        </p:spPr>
      </p:pic>
      <p:pic>
        <p:nvPicPr>
          <p:cNvPr id="26" name="Picture 25" descr="A group of yellow circles with black dots&#10;&#10;AI-generated content may be incorrect.">
            <a:extLst>
              <a:ext uri="{FF2B5EF4-FFF2-40B4-BE49-F238E27FC236}">
                <a16:creationId xmlns:a16="http://schemas.microsoft.com/office/drawing/2014/main" id="{8D68205A-2541-F436-5A86-80280A9F5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552" y="3704902"/>
            <a:ext cx="1176058" cy="1176058"/>
          </a:xfrm>
          <a:prstGeom prst="rect">
            <a:avLst/>
          </a:prstGeom>
        </p:spPr>
      </p:pic>
      <p:pic>
        <p:nvPicPr>
          <p:cNvPr id="27" name="Picture 26" descr="A group of yellow circles with black dots&#10;&#10;AI-generated content may be incorrect.">
            <a:extLst>
              <a:ext uri="{FF2B5EF4-FFF2-40B4-BE49-F238E27FC236}">
                <a16:creationId xmlns:a16="http://schemas.microsoft.com/office/drawing/2014/main" id="{ED5F061A-1356-3823-A7A1-49460D82C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186" y="3704902"/>
            <a:ext cx="1176058" cy="1176058"/>
          </a:xfrm>
          <a:prstGeom prst="rect">
            <a:avLst/>
          </a:prstGeom>
        </p:spPr>
      </p:pic>
      <p:pic>
        <p:nvPicPr>
          <p:cNvPr id="28" name="Picture 27" descr="A group of yellow circles with black dots&#10;&#10;AI-generated content may be incorrect.">
            <a:extLst>
              <a:ext uri="{FF2B5EF4-FFF2-40B4-BE49-F238E27FC236}">
                <a16:creationId xmlns:a16="http://schemas.microsoft.com/office/drawing/2014/main" id="{21901FE8-07DA-E2D4-120E-236CAEFDE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820" y="3704902"/>
            <a:ext cx="1176058" cy="11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818</TotalTime>
  <Words>284</Words>
  <Application>Microsoft Office PowerPoint</Application>
  <PresentationFormat>On-screen Show (4:3)</PresentationFormat>
  <Paragraphs>119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44</cp:revision>
  <dcterms:created xsi:type="dcterms:W3CDTF">2013-01-27T09:14:16Z</dcterms:created>
  <dcterms:modified xsi:type="dcterms:W3CDTF">2025-12-11T13:39:55Z</dcterms:modified>
  <cp:category/>
</cp:coreProperties>
</file>