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57" r:id="rId3"/>
    <p:sldId id="264" r:id="rId4"/>
    <p:sldId id="265" r:id="rId5"/>
    <p:sldId id="266" r:id="rId6"/>
    <p:sldId id="268" r:id="rId7"/>
    <p:sldId id="270" r:id="rId8"/>
    <p:sldId id="259" r:id="rId9"/>
    <p:sldId id="269" r:id="rId10"/>
    <p:sldId id="261" r:id="rId11"/>
    <p:sldId id="262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6" autoAdjust="0"/>
  </p:normalViewPr>
  <p:slideViewPr>
    <p:cSldViewPr snapToGrid="0" snapToObjects="1">
      <p:cViewPr varScale="1">
        <p:scale>
          <a:sx n="70" d="100"/>
          <a:sy n="70" d="100"/>
        </p:scale>
        <p:origin x="1810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arithmagicians.com/" TargetMode="Externa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2173243" y="199519"/>
            <a:ext cx="603068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2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Add 10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24437AE-1603-14B7-2A5B-880E0EDD2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9351" y="1793025"/>
            <a:ext cx="3997728" cy="3807360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820887" y="6270562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5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E398FF-2CE0-7560-CB49-638FB0FBFD75}"/>
              </a:ext>
            </a:extLst>
          </p:cNvPr>
          <p:cNvSpPr/>
          <p:nvPr/>
        </p:nvSpPr>
        <p:spPr>
          <a:xfrm>
            <a:off x="5373329" y="455621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C7B0DD-7FBC-F236-DABE-541EB8C72C2D}"/>
              </a:ext>
            </a:extLst>
          </p:cNvPr>
          <p:cNvSpPr txBox="1"/>
          <p:nvPr/>
        </p:nvSpPr>
        <p:spPr>
          <a:xfrm>
            <a:off x="265469" y="1553469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R"/>
            </a:pPr>
            <a:r>
              <a:rPr lang="en-GB" sz="4000" dirty="0">
                <a:latin typeface="Arial Rounded MT Bold" panose="020F0704030504030204" pitchFamily="34" charset="0"/>
              </a:rPr>
              <a:t>  70 + 10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46CAA9-C128-74A7-3276-DE9DDF42FC1F}"/>
              </a:ext>
            </a:extLst>
          </p:cNvPr>
          <p:cNvSpPr/>
          <p:nvPr/>
        </p:nvSpPr>
        <p:spPr>
          <a:xfrm>
            <a:off x="4963884" y="1456250"/>
            <a:ext cx="827315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80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8B0762C-3643-D8D6-FA4A-6276886EC0C8}"/>
              </a:ext>
            </a:extLst>
          </p:cNvPr>
          <p:cNvSpPr txBox="1"/>
          <p:nvPr/>
        </p:nvSpPr>
        <p:spPr>
          <a:xfrm>
            <a:off x="265469" y="2523086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2)  40 + 10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2523DA-544C-B940-D982-017F53B493BC}"/>
              </a:ext>
            </a:extLst>
          </p:cNvPr>
          <p:cNvSpPr txBox="1"/>
          <p:nvPr/>
        </p:nvSpPr>
        <p:spPr>
          <a:xfrm>
            <a:off x="265469" y="3470141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3)  50 + 10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D3DF15-31A7-755C-980F-5AC0833CAF71}"/>
              </a:ext>
            </a:extLst>
          </p:cNvPr>
          <p:cNvSpPr txBox="1"/>
          <p:nvPr/>
        </p:nvSpPr>
        <p:spPr>
          <a:xfrm>
            <a:off x="484225" y="5462063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5) 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  <a:r>
              <a:rPr lang="en-GB" sz="4000" dirty="0">
                <a:latin typeface="Arial Rounded MT Bold" panose="020F0704030504030204" pitchFamily="34" charset="0"/>
              </a:rPr>
              <a:t>   +  10 = 70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E7232C-8108-6493-66DF-157CDFF21902}"/>
              </a:ext>
            </a:extLst>
          </p:cNvPr>
          <p:cNvSpPr txBox="1"/>
          <p:nvPr/>
        </p:nvSpPr>
        <p:spPr>
          <a:xfrm>
            <a:off x="265471" y="4483109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4)  80 + 10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336900-ACB0-308B-F2B1-0274B896AA81}"/>
              </a:ext>
            </a:extLst>
          </p:cNvPr>
          <p:cNvSpPr/>
          <p:nvPr/>
        </p:nvSpPr>
        <p:spPr>
          <a:xfrm>
            <a:off x="4963885" y="2501643"/>
            <a:ext cx="827314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50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ABCCEF-3CD7-6466-6920-C99512D64729}"/>
              </a:ext>
            </a:extLst>
          </p:cNvPr>
          <p:cNvSpPr/>
          <p:nvPr/>
        </p:nvSpPr>
        <p:spPr>
          <a:xfrm>
            <a:off x="4963885" y="3503435"/>
            <a:ext cx="827314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60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55EF92-1604-9D05-5ABF-F2DCD0FC32E8}"/>
              </a:ext>
            </a:extLst>
          </p:cNvPr>
          <p:cNvSpPr/>
          <p:nvPr/>
        </p:nvSpPr>
        <p:spPr>
          <a:xfrm>
            <a:off x="4963885" y="4500091"/>
            <a:ext cx="827314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90</a:t>
            </a:r>
          </a:p>
        </p:txBody>
      </p:sp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67726DE-9427-B035-DA36-984714ED3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78C513-46FD-4AA2-7156-662A8E40255A}"/>
              </a:ext>
            </a:extLst>
          </p:cNvPr>
          <p:cNvSpPr/>
          <p:nvPr/>
        </p:nvSpPr>
        <p:spPr>
          <a:xfrm>
            <a:off x="2639597" y="5490146"/>
            <a:ext cx="805542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60</a:t>
            </a:r>
          </a:p>
        </p:txBody>
      </p:sp>
    </p:spTree>
    <p:extLst>
      <p:ext uri="{BB962C8B-B14F-4D97-AF65-F5344CB8AC3E}">
        <p14:creationId xmlns:p14="http://schemas.microsoft.com/office/powerpoint/2010/main" val="176260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9" grpId="0"/>
      <p:bldP spid="32" grpId="0"/>
      <p:bldP spid="33" grpId="0"/>
      <p:bldP spid="34" grpId="0"/>
      <p:bldP spid="21" grpId="0" animBg="1"/>
      <p:bldP spid="22" grpId="0" animBg="1"/>
      <p:bldP spid="2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26676" y="248965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616053-6A44-A243-2072-04A2C241A599}"/>
              </a:ext>
            </a:extLst>
          </p:cNvPr>
          <p:cNvSpPr txBox="1"/>
          <p:nvPr/>
        </p:nvSpPr>
        <p:spPr>
          <a:xfrm>
            <a:off x="254402" y="2175496"/>
            <a:ext cx="8775292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5400" dirty="0"/>
              <a:t>When you add 10, the ones digit stays the same.</a:t>
            </a:r>
            <a:endParaRPr lang="en-US" sz="7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2136058" y="4529121"/>
            <a:ext cx="46457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00B050"/>
                </a:solidFill>
              </a:rPr>
              <a:t>True</a:t>
            </a:r>
            <a:endParaRPr lang="en-GB" sz="6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014D2A-8448-101E-046C-2DD97674F8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6092965"/>
              </p:ext>
            </p:extLst>
          </p:nvPr>
        </p:nvGraphicFramePr>
        <p:xfrm>
          <a:off x="1083230" y="2871924"/>
          <a:ext cx="741481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1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270AF3B-7E56-A05B-A6F9-AFBD72A3EDB9}"/>
              </a:ext>
            </a:extLst>
          </p:cNvPr>
          <p:cNvSpPr txBox="1"/>
          <p:nvPr/>
        </p:nvSpPr>
        <p:spPr>
          <a:xfrm>
            <a:off x="1132383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310F1-ECBD-D70F-F46B-8CD5AD0D9424}"/>
              </a:ext>
            </a:extLst>
          </p:cNvPr>
          <p:cNvSpPr txBox="1"/>
          <p:nvPr/>
        </p:nvSpPr>
        <p:spPr>
          <a:xfrm>
            <a:off x="4101019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07978D-AE51-855C-BE02-1E0D0A6B87C2}"/>
              </a:ext>
            </a:extLst>
          </p:cNvPr>
          <p:cNvSpPr txBox="1"/>
          <p:nvPr/>
        </p:nvSpPr>
        <p:spPr>
          <a:xfrm>
            <a:off x="1874542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889C12-5C1E-DB14-DDC8-20F5DEEDCC9D}"/>
              </a:ext>
            </a:extLst>
          </p:cNvPr>
          <p:cNvSpPr txBox="1"/>
          <p:nvPr/>
        </p:nvSpPr>
        <p:spPr>
          <a:xfrm>
            <a:off x="3358860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865E0-CA47-5A4E-DCC2-E0B9ED8B0135}"/>
              </a:ext>
            </a:extLst>
          </p:cNvPr>
          <p:cNvSpPr txBox="1"/>
          <p:nvPr/>
        </p:nvSpPr>
        <p:spPr>
          <a:xfrm>
            <a:off x="2616701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3846AF-FC11-AF5E-54DF-9FE25DC9CF6E}"/>
              </a:ext>
            </a:extLst>
          </p:cNvPr>
          <p:cNvSpPr txBox="1"/>
          <p:nvPr/>
        </p:nvSpPr>
        <p:spPr>
          <a:xfrm>
            <a:off x="4843178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421734-BD25-48CD-3CF8-43B8461AD869}"/>
              </a:ext>
            </a:extLst>
          </p:cNvPr>
          <p:cNvSpPr txBox="1"/>
          <p:nvPr/>
        </p:nvSpPr>
        <p:spPr>
          <a:xfrm>
            <a:off x="5585337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70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2B2858-3E83-32BA-A1B9-2C63988DE01D}"/>
              </a:ext>
            </a:extLst>
          </p:cNvPr>
          <p:cNvSpPr txBox="1"/>
          <p:nvPr/>
        </p:nvSpPr>
        <p:spPr>
          <a:xfrm>
            <a:off x="6327496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0F64FA-10B2-6B20-16F8-8B98622DC52F}"/>
              </a:ext>
            </a:extLst>
          </p:cNvPr>
          <p:cNvSpPr txBox="1"/>
          <p:nvPr/>
        </p:nvSpPr>
        <p:spPr>
          <a:xfrm>
            <a:off x="7069655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90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6C1A41-E9CB-12FF-433F-A3E35DE458CF}"/>
              </a:ext>
            </a:extLst>
          </p:cNvPr>
          <p:cNvSpPr txBox="1"/>
          <p:nvPr/>
        </p:nvSpPr>
        <p:spPr>
          <a:xfrm>
            <a:off x="7782011" y="2963597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100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0556BE-1757-0E65-BA92-6B87896F9871}"/>
              </a:ext>
            </a:extLst>
          </p:cNvPr>
          <p:cNvGrpSpPr/>
          <p:nvPr/>
        </p:nvGrpSpPr>
        <p:grpSpPr>
          <a:xfrm>
            <a:off x="1400058" y="1796813"/>
            <a:ext cx="829559" cy="1029273"/>
            <a:chOff x="2870600" y="17176"/>
            <a:chExt cx="829559" cy="1029273"/>
          </a:xfrm>
        </p:grpSpPr>
        <p:sp>
          <p:nvSpPr>
            <p:cNvPr id="14" name="Arrow: Curved Down 13">
              <a:extLst>
                <a:ext uri="{FF2B5EF4-FFF2-40B4-BE49-F238E27FC236}">
                  <a16:creationId xmlns:a16="http://schemas.microsoft.com/office/drawing/2014/main" id="{973EE07F-277F-6AB4-9FAB-899904D166FE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FCCE9FA-31F6-4255-64BF-47177151DFF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1107A9-BA6A-D5FC-27F1-5D7C3ADEE508}"/>
              </a:ext>
            </a:extLst>
          </p:cNvPr>
          <p:cNvGrpSpPr/>
          <p:nvPr/>
        </p:nvGrpSpPr>
        <p:grpSpPr>
          <a:xfrm>
            <a:off x="2158222" y="1796813"/>
            <a:ext cx="829559" cy="1029273"/>
            <a:chOff x="2870600" y="17176"/>
            <a:chExt cx="829559" cy="1029273"/>
          </a:xfrm>
        </p:grpSpPr>
        <p:sp>
          <p:nvSpPr>
            <p:cNvPr id="17" name="Arrow: Curved Down 16">
              <a:extLst>
                <a:ext uri="{FF2B5EF4-FFF2-40B4-BE49-F238E27FC236}">
                  <a16:creationId xmlns:a16="http://schemas.microsoft.com/office/drawing/2014/main" id="{51DC529F-8BB6-5494-5B1A-1C30260B1D9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C35EAC0-ADAA-ADF4-3E05-BFF46B27269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A519428-01C8-4C86-6F95-54F86F7DD151}"/>
              </a:ext>
            </a:extLst>
          </p:cNvPr>
          <p:cNvGrpSpPr/>
          <p:nvPr/>
        </p:nvGrpSpPr>
        <p:grpSpPr>
          <a:xfrm>
            <a:off x="2916386" y="1796813"/>
            <a:ext cx="829559" cy="1029273"/>
            <a:chOff x="2870600" y="17176"/>
            <a:chExt cx="829559" cy="1029273"/>
          </a:xfrm>
        </p:grpSpPr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1AAFE5F6-73F4-FBED-3B82-1C0E0A529566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8F57CA2-AF1D-8DD7-1C30-97803FB6B65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94BDF34-CA33-8788-77B6-59ED3BDA5056}"/>
              </a:ext>
            </a:extLst>
          </p:cNvPr>
          <p:cNvGrpSpPr/>
          <p:nvPr/>
        </p:nvGrpSpPr>
        <p:grpSpPr>
          <a:xfrm>
            <a:off x="5190878" y="1796813"/>
            <a:ext cx="829559" cy="1029273"/>
            <a:chOff x="2870600" y="17176"/>
            <a:chExt cx="829559" cy="1029273"/>
          </a:xfrm>
        </p:grpSpPr>
        <p:sp>
          <p:nvSpPr>
            <p:cNvPr id="23" name="Arrow: Curved Down 22">
              <a:extLst>
                <a:ext uri="{FF2B5EF4-FFF2-40B4-BE49-F238E27FC236}">
                  <a16:creationId xmlns:a16="http://schemas.microsoft.com/office/drawing/2014/main" id="{077F6A83-6846-8B7E-2805-3AA21D7F64C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96C2CC-CB4D-179B-E2FE-B1CD3672144E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62435DF-9954-29EE-3E8C-2FE84357CC8E}"/>
              </a:ext>
            </a:extLst>
          </p:cNvPr>
          <p:cNvGrpSpPr/>
          <p:nvPr/>
        </p:nvGrpSpPr>
        <p:grpSpPr>
          <a:xfrm>
            <a:off x="3674550" y="1796813"/>
            <a:ext cx="829559" cy="1029273"/>
            <a:chOff x="2870600" y="17176"/>
            <a:chExt cx="829559" cy="1029273"/>
          </a:xfrm>
        </p:grpSpPr>
        <p:sp>
          <p:nvSpPr>
            <p:cNvPr id="26" name="Arrow: Curved Down 25">
              <a:extLst>
                <a:ext uri="{FF2B5EF4-FFF2-40B4-BE49-F238E27FC236}">
                  <a16:creationId xmlns:a16="http://schemas.microsoft.com/office/drawing/2014/main" id="{32358485-C1B1-7767-E66A-D5D340A795EC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7F0C1C5-30A4-6A10-C7B6-8D64C462C43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A3D6E0-1BAC-2C31-095B-43B202DFFEE7}"/>
              </a:ext>
            </a:extLst>
          </p:cNvPr>
          <p:cNvGrpSpPr/>
          <p:nvPr/>
        </p:nvGrpSpPr>
        <p:grpSpPr>
          <a:xfrm>
            <a:off x="4432714" y="1796813"/>
            <a:ext cx="829559" cy="1029273"/>
            <a:chOff x="2870600" y="17176"/>
            <a:chExt cx="829559" cy="1029273"/>
          </a:xfrm>
        </p:grpSpPr>
        <p:sp>
          <p:nvSpPr>
            <p:cNvPr id="29" name="Arrow: Curved Down 28">
              <a:extLst>
                <a:ext uri="{FF2B5EF4-FFF2-40B4-BE49-F238E27FC236}">
                  <a16:creationId xmlns:a16="http://schemas.microsoft.com/office/drawing/2014/main" id="{73FB015B-1C9C-16F4-C963-82114AD3899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2DD658F-F744-D1FE-C15B-FCDB1A917C82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870BF08-9FCE-EF33-7A0B-67345688052A}"/>
              </a:ext>
            </a:extLst>
          </p:cNvPr>
          <p:cNvGrpSpPr/>
          <p:nvPr/>
        </p:nvGrpSpPr>
        <p:grpSpPr>
          <a:xfrm>
            <a:off x="5949042" y="1796813"/>
            <a:ext cx="829559" cy="1029273"/>
            <a:chOff x="2870600" y="17176"/>
            <a:chExt cx="829559" cy="1029273"/>
          </a:xfrm>
        </p:grpSpPr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id="{29958537-2CF5-844B-7152-DFF8790A231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3C2676-736B-DA67-5325-B30E7788FDA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35B726F-B819-61EB-0E71-8E756B793E80}"/>
              </a:ext>
            </a:extLst>
          </p:cNvPr>
          <p:cNvGrpSpPr/>
          <p:nvPr/>
        </p:nvGrpSpPr>
        <p:grpSpPr>
          <a:xfrm>
            <a:off x="6707206" y="1796813"/>
            <a:ext cx="829559" cy="1029273"/>
            <a:chOff x="2870600" y="17176"/>
            <a:chExt cx="829559" cy="1029273"/>
          </a:xfrm>
        </p:grpSpPr>
        <p:sp>
          <p:nvSpPr>
            <p:cNvPr id="35" name="Arrow: Curved Down 34">
              <a:extLst>
                <a:ext uri="{FF2B5EF4-FFF2-40B4-BE49-F238E27FC236}">
                  <a16:creationId xmlns:a16="http://schemas.microsoft.com/office/drawing/2014/main" id="{2E01CCA3-82E9-3E82-7FBB-0005BB62E4C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61D0611-AA19-2744-6B15-BE853BA929F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704544A-5757-1A49-AE5E-871E66F9620C}"/>
              </a:ext>
            </a:extLst>
          </p:cNvPr>
          <p:cNvGrpSpPr/>
          <p:nvPr/>
        </p:nvGrpSpPr>
        <p:grpSpPr>
          <a:xfrm>
            <a:off x="7465368" y="1796813"/>
            <a:ext cx="829559" cy="1029273"/>
            <a:chOff x="2870600" y="17176"/>
            <a:chExt cx="829559" cy="1029273"/>
          </a:xfrm>
        </p:grpSpPr>
        <p:sp>
          <p:nvSpPr>
            <p:cNvPr id="39" name="Arrow: Curved Down 38">
              <a:extLst>
                <a:ext uri="{FF2B5EF4-FFF2-40B4-BE49-F238E27FC236}">
                  <a16:creationId xmlns:a16="http://schemas.microsoft.com/office/drawing/2014/main" id="{0497F812-B813-45F4-E56A-188930ED188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B5C79F0-38A7-6141-A64F-AB29B750DE6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7A201370-6AB9-AC45-C554-7B460686503C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up in 10s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1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FF9F08-CE2B-326C-E2F9-025E1C23E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CEB5163-8768-A8E7-E1BB-81FE24804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4F54CAC-53BB-C5AB-9680-EFA18C82B5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951914"/>
              </p:ext>
            </p:extLst>
          </p:nvPr>
        </p:nvGraphicFramePr>
        <p:xfrm>
          <a:off x="1063809" y="2303197"/>
          <a:ext cx="741481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1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39421BE-A50D-A4DE-3747-1B8E3DACAACE}"/>
              </a:ext>
            </a:extLst>
          </p:cNvPr>
          <p:cNvSpPr txBox="1"/>
          <p:nvPr/>
        </p:nvSpPr>
        <p:spPr>
          <a:xfrm>
            <a:off x="1112962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AC5D05-0CB4-C5E0-58D3-AD8A4E12D43A}"/>
              </a:ext>
            </a:extLst>
          </p:cNvPr>
          <p:cNvSpPr txBox="1"/>
          <p:nvPr/>
        </p:nvSpPr>
        <p:spPr>
          <a:xfrm>
            <a:off x="5536113" y="2325993"/>
            <a:ext cx="670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1E3E88-FD6B-1D74-18F1-316D69FA2AC4}"/>
              </a:ext>
            </a:extLst>
          </p:cNvPr>
          <p:cNvSpPr txBox="1"/>
          <p:nvPr/>
        </p:nvSpPr>
        <p:spPr>
          <a:xfrm>
            <a:off x="1855121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00DBF5-E3BC-E104-A3CE-54D0485894B7}"/>
              </a:ext>
            </a:extLst>
          </p:cNvPr>
          <p:cNvSpPr txBox="1"/>
          <p:nvPr/>
        </p:nvSpPr>
        <p:spPr>
          <a:xfrm>
            <a:off x="3339439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84DE55-3277-0C37-E875-30BE10777CE0}"/>
              </a:ext>
            </a:extLst>
          </p:cNvPr>
          <p:cNvSpPr txBox="1"/>
          <p:nvPr/>
        </p:nvSpPr>
        <p:spPr>
          <a:xfrm>
            <a:off x="2597280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ACDA96-43FE-64B0-6CBF-9281361A157C}"/>
              </a:ext>
            </a:extLst>
          </p:cNvPr>
          <p:cNvSpPr txBox="1"/>
          <p:nvPr/>
        </p:nvSpPr>
        <p:spPr>
          <a:xfrm>
            <a:off x="4823757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492EC8-DD1F-3B8B-188D-0805AB580D9E}"/>
              </a:ext>
            </a:extLst>
          </p:cNvPr>
          <p:cNvSpPr txBox="1"/>
          <p:nvPr/>
        </p:nvSpPr>
        <p:spPr>
          <a:xfrm>
            <a:off x="6308075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EF9E18-490D-6CD5-C56A-B4C7B9138B1E}"/>
              </a:ext>
            </a:extLst>
          </p:cNvPr>
          <p:cNvSpPr txBox="1"/>
          <p:nvPr/>
        </p:nvSpPr>
        <p:spPr>
          <a:xfrm>
            <a:off x="7050234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90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3D711B-DC43-4998-79B2-0063DBF1F9C9}"/>
              </a:ext>
            </a:extLst>
          </p:cNvPr>
          <p:cNvSpPr txBox="1"/>
          <p:nvPr/>
        </p:nvSpPr>
        <p:spPr>
          <a:xfrm>
            <a:off x="7762590" y="2394870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100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FB70779-C86D-23E7-37EE-D40C439FFB66}"/>
              </a:ext>
            </a:extLst>
          </p:cNvPr>
          <p:cNvSpPr/>
          <p:nvPr/>
        </p:nvSpPr>
        <p:spPr>
          <a:xfrm>
            <a:off x="973396" y="4050132"/>
            <a:ext cx="739385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is the missing number?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CB743B00-7B57-D07C-5F89-34DA9B498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F8BABB6F-F5FA-3861-8A7E-EE828C0C7A53}"/>
              </a:ext>
            </a:extLst>
          </p:cNvPr>
          <p:cNvSpPr txBox="1"/>
          <p:nvPr/>
        </p:nvSpPr>
        <p:spPr>
          <a:xfrm>
            <a:off x="5565916" y="2387548"/>
            <a:ext cx="67019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70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06BCD6-3D3F-9EED-0F69-E1640D6F98DA}"/>
              </a:ext>
            </a:extLst>
          </p:cNvPr>
          <p:cNvSpPr txBox="1"/>
          <p:nvPr/>
        </p:nvSpPr>
        <p:spPr>
          <a:xfrm>
            <a:off x="4081118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118490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D9B4CC-DA9E-5B3A-38DA-FA02CD72B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C319E9C-75EA-F267-D919-A00840111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F0E7C38-A57A-24DA-4A2C-64033C211915}"/>
              </a:ext>
            </a:extLst>
          </p:cNvPr>
          <p:cNvGraphicFramePr>
            <a:graphicFrameLocks noGrp="1"/>
          </p:cNvGraphicFramePr>
          <p:nvPr/>
        </p:nvGraphicFramePr>
        <p:xfrm>
          <a:off x="1063809" y="2303197"/>
          <a:ext cx="741481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1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05D1F1C-3174-93B2-309A-17B5D5C78609}"/>
              </a:ext>
            </a:extLst>
          </p:cNvPr>
          <p:cNvSpPr txBox="1"/>
          <p:nvPr/>
        </p:nvSpPr>
        <p:spPr>
          <a:xfrm>
            <a:off x="1112962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8654FF-A2B8-A270-7F7E-EBA90B803D17}"/>
              </a:ext>
            </a:extLst>
          </p:cNvPr>
          <p:cNvSpPr txBox="1"/>
          <p:nvPr/>
        </p:nvSpPr>
        <p:spPr>
          <a:xfrm>
            <a:off x="3345710" y="2318106"/>
            <a:ext cx="670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8551A7-73C4-9387-8B6A-BC02A8300229}"/>
              </a:ext>
            </a:extLst>
          </p:cNvPr>
          <p:cNvSpPr txBox="1"/>
          <p:nvPr/>
        </p:nvSpPr>
        <p:spPr>
          <a:xfrm>
            <a:off x="2597280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0058AB-EC10-A205-1904-E67277004FB8}"/>
              </a:ext>
            </a:extLst>
          </p:cNvPr>
          <p:cNvSpPr txBox="1"/>
          <p:nvPr/>
        </p:nvSpPr>
        <p:spPr>
          <a:xfrm>
            <a:off x="4823757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D96875-D205-19CA-AB89-78D017CBB6E6}"/>
              </a:ext>
            </a:extLst>
          </p:cNvPr>
          <p:cNvSpPr txBox="1"/>
          <p:nvPr/>
        </p:nvSpPr>
        <p:spPr>
          <a:xfrm>
            <a:off x="5565916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70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D7AB13-930C-E2B5-2ABA-B82A3B921822}"/>
              </a:ext>
            </a:extLst>
          </p:cNvPr>
          <p:cNvSpPr txBox="1"/>
          <p:nvPr/>
        </p:nvSpPr>
        <p:spPr>
          <a:xfrm>
            <a:off x="6308075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6CD440-AD90-9932-F63D-11B244351E7C}"/>
              </a:ext>
            </a:extLst>
          </p:cNvPr>
          <p:cNvSpPr txBox="1"/>
          <p:nvPr/>
        </p:nvSpPr>
        <p:spPr>
          <a:xfrm>
            <a:off x="7050234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90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5BC7D4-EDA2-348B-4F93-CF91B8F4E4CC}"/>
              </a:ext>
            </a:extLst>
          </p:cNvPr>
          <p:cNvSpPr txBox="1"/>
          <p:nvPr/>
        </p:nvSpPr>
        <p:spPr>
          <a:xfrm>
            <a:off x="7762590" y="2394870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100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5322012-4F5D-CE38-29A4-FC48A1FD3826}"/>
              </a:ext>
            </a:extLst>
          </p:cNvPr>
          <p:cNvSpPr/>
          <p:nvPr/>
        </p:nvSpPr>
        <p:spPr>
          <a:xfrm>
            <a:off x="973396" y="4050132"/>
            <a:ext cx="739385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is the missing number?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9958B15B-D1E3-10B3-5876-27BCD7190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0B0340D-82EA-571A-BF63-84E3D3C28CA2}"/>
              </a:ext>
            </a:extLst>
          </p:cNvPr>
          <p:cNvSpPr txBox="1"/>
          <p:nvPr/>
        </p:nvSpPr>
        <p:spPr>
          <a:xfrm>
            <a:off x="3321402" y="2357727"/>
            <a:ext cx="67019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40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8EA504-D900-6328-8F62-F30113324590}"/>
              </a:ext>
            </a:extLst>
          </p:cNvPr>
          <p:cNvSpPr txBox="1"/>
          <p:nvPr/>
        </p:nvSpPr>
        <p:spPr>
          <a:xfrm>
            <a:off x="4081598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7B79C3-91D1-2364-1238-427FD3212115}"/>
              </a:ext>
            </a:extLst>
          </p:cNvPr>
          <p:cNvSpPr txBox="1"/>
          <p:nvPr/>
        </p:nvSpPr>
        <p:spPr>
          <a:xfrm>
            <a:off x="1848850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77800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E33D7E-FB3C-F5AB-6655-E57C0E2CD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BA61CA5-FA95-95EF-9A45-D7313D34F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7E0CDA0-E49D-DBE8-1402-E7507D94CCD7}"/>
              </a:ext>
            </a:extLst>
          </p:cNvPr>
          <p:cNvGraphicFramePr>
            <a:graphicFrameLocks noGrp="1"/>
          </p:cNvGraphicFramePr>
          <p:nvPr/>
        </p:nvGraphicFramePr>
        <p:xfrm>
          <a:off x="1063809" y="2303197"/>
          <a:ext cx="741481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1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54394B7-273A-A0B3-EFE7-91E6FC1733E4}"/>
              </a:ext>
            </a:extLst>
          </p:cNvPr>
          <p:cNvSpPr txBox="1"/>
          <p:nvPr/>
        </p:nvSpPr>
        <p:spPr>
          <a:xfrm>
            <a:off x="1112962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BE1D84-17E5-9C66-039B-A864938B20BC}"/>
              </a:ext>
            </a:extLst>
          </p:cNvPr>
          <p:cNvSpPr txBox="1"/>
          <p:nvPr/>
        </p:nvSpPr>
        <p:spPr>
          <a:xfrm>
            <a:off x="5568849" y="2329536"/>
            <a:ext cx="670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F18E54-490F-A9CC-4A43-ACCEBCDB9023}"/>
              </a:ext>
            </a:extLst>
          </p:cNvPr>
          <p:cNvSpPr txBox="1"/>
          <p:nvPr/>
        </p:nvSpPr>
        <p:spPr>
          <a:xfrm>
            <a:off x="3339439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289219-D5E1-E90F-C3C4-AAF1E5854D29}"/>
              </a:ext>
            </a:extLst>
          </p:cNvPr>
          <p:cNvSpPr txBox="1"/>
          <p:nvPr/>
        </p:nvSpPr>
        <p:spPr>
          <a:xfrm>
            <a:off x="2597280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D67136-875D-2B69-80A3-D7BA33C5F100}"/>
              </a:ext>
            </a:extLst>
          </p:cNvPr>
          <p:cNvSpPr txBox="1"/>
          <p:nvPr/>
        </p:nvSpPr>
        <p:spPr>
          <a:xfrm>
            <a:off x="7762590" y="2394870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100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DE03AF9-F0EB-1CBB-544F-3C20164E9061}"/>
              </a:ext>
            </a:extLst>
          </p:cNvPr>
          <p:cNvSpPr/>
          <p:nvPr/>
        </p:nvSpPr>
        <p:spPr>
          <a:xfrm>
            <a:off x="543344" y="4141805"/>
            <a:ext cx="845573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are the missing numbers?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3B13F43F-EA5C-B3F9-4A3C-019B68B2C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E60D21-747A-48DD-1529-FF73918D608F}"/>
              </a:ext>
            </a:extLst>
          </p:cNvPr>
          <p:cNvSpPr txBox="1"/>
          <p:nvPr/>
        </p:nvSpPr>
        <p:spPr>
          <a:xfrm>
            <a:off x="4081598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E4218C-79B1-521B-63F5-708FEDC1F626}"/>
              </a:ext>
            </a:extLst>
          </p:cNvPr>
          <p:cNvSpPr txBox="1"/>
          <p:nvPr/>
        </p:nvSpPr>
        <p:spPr>
          <a:xfrm>
            <a:off x="1825318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593AA0-4592-4C85-597D-DA5DE90496B1}"/>
              </a:ext>
            </a:extLst>
          </p:cNvPr>
          <p:cNvSpPr txBox="1"/>
          <p:nvPr/>
        </p:nvSpPr>
        <p:spPr>
          <a:xfrm>
            <a:off x="4820305" y="2339418"/>
            <a:ext cx="670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9CDF0C-D304-02B3-2D2F-C8D8BDBDA4DE}"/>
              </a:ext>
            </a:extLst>
          </p:cNvPr>
          <p:cNvSpPr txBox="1"/>
          <p:nvPr/>
        </p:nvSpPr>
        <p:spPr>
          <a:xfrm>
            <a:off x="5559012" y="2334900"/>
            <a:ext cx="67019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70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B03795D-8E75-99E3-63BB-61C362A5DDDE}"/>
              </a:ext>
            </a:extLst>
          </p:cNvPr>
          <p:cNvSpPr txBox="1"/>
          <p:nvPr/>
        </p:nvSpPr>
        <p:spPr>
          <a:xfrm>
            <a:off x="4808725" y="2360313"/>
            <a:ext cx="67019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60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2831A7-2E39-D834-EAD4-917BF9C191EE}"/>
              </a:ext>
            </a:extLst>
          </p:cNvPr>
          <p:cNvSpPr txBox="1"/>
          <p:nvPr/>
        </p:nvSpPr>
        <p:spPr>
          <a:xfrm>
            <a:off x="6317557" y="23839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C18E1D-E279-C34E-1345-8AB98D7D1443}"/>
              </a:ext>
            </a:extLst>
          </p:cNvPr>
          <p:cNvSpPr txBox="1"/>
          <p:nvPr/>
        </p:nvSpPr>
        <p:spPr>
          <a:xfrm>
            <a:off x="7059716" y="23839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129730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2E8156-4B52-B049-5C65-30C6A09D2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2AC2087-CBAB-9E67-37CD-1C6B327A2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EF509B5-0C55-AE1C-55EA-E791C6401E17}"/>
              </a:ext>
            </a:extLst>
          </p:cNvPr>
          <p:cNvSpPr/>
          <p:nvPr/>
        </p:nvSpPr>
        <p:spPr>
          <a:xfrm>
            <a:off x="2313536" y="259652"/>
            <a:ext cx="39267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20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+ 10 =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28545A-C22E-60A0-FC9A-E62DE38179BD}"/>
              </a:ext>
            </a:extLst>
          </p:cNvPr>
          <p:cNvSpPr/>
          <p:nvPr/>
        </p:nvSpPr>
        <p:spPr>
          <a:xfrm>
            <a:off x="6240241" y="259652"/>
            <a:ext cx="1393120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30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D78BE8B-D14C-B6CA-FD2A-C82480FD0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9200" y="839805"/>
            <a:ext cx="11582400" cy="575854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72E0A8D-0538-1554-B501-481BBCF85A5E}"/>
              </a:ext>
            </a:extLst>
          </p:cNvPr>
          <p:cNvGrpSpPr/>
          <p:nvPr/>
        </p:nvGrpSpPr>
        <p:grpSpPr>
          <a:xfrm>
            <a:off x="4818488" y="1719944"/>
            <a:ext cx="3091542" cy="838199"/>
            <a:chOff x="4589889" y="2558143"/>
            <a:chExt cx="3091542" cy="838199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ABC9736-4425-8791-07F7-BA2CED9A5764}"/>
                </a:ext>
              </a:extLst>
            </p:cNvPr>
            <p:cNvSpPr/>
            <p:nvPr/>
          </p:nvSpPr>
          <p:spPr>
            <a:xfrm>
              <a:off x="4589889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2ABBA84-58A4-607E-2742-D45874BC232F}"/>
                </a:ext>
              </a:extLst>
            </p:cNvPr>
            <p:cNvSpPr/>
            <p:nvPr/>
          </p:nvSpPr>
          <p:spPr>
            <a:xfrm>
              <a:off x="4904601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A83F0800-A750-1ED0-DC64-7C51EADBC380}"/>
                </a:ext>
              </a:extLst>
            </p:cNvPr>
            <p:cNvSpPr/>
            <p:nvPr/>
          </p:nvSpPr>
          <p:spPr>
            <a:xfrm>
              <a:off x="5219313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38566F95-CD2E-D8C7-8E76-0287909AA958}"/>
                </a:ext>
              </a:extLst>
            </p:cNvPr>
            <p:cNvSpPr/>
            <p:nvPr/>
          </p:nvSpPr>
          <p:spPr>
            <a:xfrm>
              <a:off x="5534025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0561CBF3-D9A6-C7BD-0892-3A1B31DE405F}"/>
                </a:ext>
              </a:extLst>
            </p:cNvPr>
            <p:cNvSpPr/>
            <p:nvPr/>
          </p:nvSpPr>
          <p:spPr>
            <a:xfrm>
              <a:off x="5848736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A97FEF3-6198-E5AB-607C-B3882529CD8E}"/>
                </a:ext>
              </a:extLst>
            </p:cNvPr>
            <p:cNvGrpSpPr/>
            <p:nvPr/>
          </p:nvGrpSpPr>
          <p:grpSpPr>
            <a:xfrm>
              <a:off x="6135660" y="2558143"/>
              <a:ext cx="1545771" cy="838199"/>
              <a:chOff x="3602178" y="2503715"/>
              <a:chExt cx="2272363" cy="838199"/>
            </a:xfrm>
            <a:solidFill>
              <a:schemeClr val="bg1"/>
            </a:solidFill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BB40AC8A-AD08-33D0-25CC-1312FE696801}"/>
                  </a:ext>
                </a:extLst>
              </p:cNvPr>
              <p:cNvSpPr/>
              <p:nvPr/>
            </p:nvSpPr>
            <p:spPr>
              <a:xfrm>
                <a:off x="360217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E5D449E3-C638-AF69-6C99-37ECBC55B580}"/>
                  </a:ext>
                </a:extLst>
              </p:cNvPr>
              <p:cNvSpPr/>
              <p:nvPr/>
            </p:nvSpPr>
            <p:spPr>
              <a:xfrm>
                <a:off x="4064821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FAFEEFFB-E310-E97C-DD21-CC4F4226538C}"/>
                  </a:ext>
                </a:extLst>
              </p:cNvPr>
              <p:cNvSpPr/>
              <p:nvPr/>
            </p:nvSpPr>
            <p:spPr>
              <a:xfrm>
                <a:off x="4527464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CC83A5D8-5610-A042-3408-09669D8E9247}"/>
                  </a:ext>
                </a:extLst>
              </p:cNvPr>
              <p:cNvSpPr/>
              <p:nvPr/>
            </p:nvSpPr>
            <p:spPr>
              <a:xfrm>
                <a:off x="4990107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9460A3C0-E712-9FEF-36B1-3B99186250A2}"/>
                  </a:ext>
                </a:extLst>
              </p:cNvPr>
              <p:cNvSpPr/>
              <p:nvPr/>
            </p:nvSpPr>
            <p:spPr>
              <a:xfrm>
                <a:off x="545274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F6E12B3-3245-3990-2EF9-A4CE38508154}"/>
              </a:ext>
            </a:extLst>
          </p:cNvPr>
          <p:cNvGrpSpPr/>
          <p:nvPr/>
        </p:nvGrpSpPr>
        <p:grpSpPr>
          <a:xfrm>
            <a:off x="4810350" y="2695100"/>
            <a:ext cx="3091542" cy="838199"/>
            <a:chOff x="4589889" y="2558143"/>
            <a:chExt cx="3091542" cy="838199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DB3E15F0-A008-A299-D736-984C4251F83C}"/>
                </a:ext>
              </a:extLst>
            </p:cNvPr>
            <p:cNvSpPr/>
            <p:nvPr/>
          </p:nvSpPr>
          <p:spPr>
            <a:xfrm>
              <a:off x="4589889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417EDF68-5957-6F1E-9BB5-5ABABD909598}"/>
                </a:ext>
              </a:extLst>
            </p:cNvPr>
            <p:cNvSpPr/>
            <p:nvPr/>
          </p:nvSpPr>
          <p:spPr>
            <a:xfrm>
              <a:off x="4904601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6DDB35B2-8A07-0B9D-2761-A83BB3F3E818}"/>
                </a:ext>
              </a:extLst>
            </p:cNvPr>
            <p:cNvSpPr/>
            <p:nvPr/>
          </p:nvSpPr>
          <p:spPr>
            <a:xfrm>
              <a:off x="5219313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C8A366A5-3377-5B10-FF60-E0F46788E686}"/>
                </a:ext>
              </a:extLst>
            </p:cNvPr>
            <p:cNvSpPr/>
            <p:nvPr/>
          </p:nvSpPr>
          <p:spPr>
            <a:xfrm>
              <a:off x="5534025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EF13205B-2B33-D53D-E9B0-69212AB61501}"/>
                </a:ext>
              </a:extLst>
            </p:cNvPr>
            <p:cNvSpPr/>
            <p:nvPr/>
          </p:nvSpPr>
          <p:spPr>
            <a:xfrm>
              <a:off x="5848736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BD07677-70B7-2544-9B48-7788042F8307}"/>
                </a:ext>
              </a:extLst>
            </p:cNvPr>
            <p:cNvGrpSpPr/>
            <p:nvPr/>
          </p:nvGrpSpPr>
          <p:grpSpPr>
            <a:xfrm>
              <a:off x="6135660" y="2558143"/>
              <a:ext cx="1545771" cy="838199"/>
              <a:chOff x="3602178" y="2503715"/>
              <a:chExt cx="2272363" cy="838199"/>
            </a:xfrm>
            <a:solidFill>
              <a:schemeClr val="bg1"/>
            </a:solidFill>
          </p:grpSpPr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66C54042-605D-3E2C-86FB-0510B1F11485}"/>
                  </a:ext>
                </a:extLst>
              </p:cNvPr>
              <p:cNvSpPr/>
              <p:nvPr/>
            </p:nvSpPr>
            <p:spPr>
              <a:xfrm>
                <a:off x="360217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B88FCB1C-F73F-C803-C135-031416F01084}"/>
                  </a:ext>
                </a:extLst>
              </p:cNvPr>
              <p:cNvSpPr/>
              <p:nvPr/>
            </p:nvSpPr>
            <p:spPr>
              <a:xfrm>
                <a:off x="4064821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6BCA8C35-C7D3-2AC7-62A9-E02A7D0A4FAD}"/>
                  </a:ext>
                </a:extLst>
              </p:cNvPr>
              <p:cNvSpPr/>
              <p:nvPr/>
            </p:nvSpPr>
            <p:spPr>
              <a:xfrm>
                <a:off x="4527464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5FF8D6BE-E226-3E3F-C4D0-DB277C87C778}"/>
                  </a:ext>
                </a:extLst>
              </p:cNvPr>
              <p:cNvSpPr/>
              <p:nvPr/>
            </p:nvSpPr>
            <p:spPr>
              <a:xfrm>
                <a:off x="4990107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A6CB6392-DD83-4570-20D5-394D21E2342E}"/>
                  </a:ext>
                </a:extLst>
              </p:cNvPr>
              <p:cNvSpPr/>
              <p:nvPr/>
            </p:nvSpPr>
            <p:spPr>
              <a:xfrm>
                <a:off x="545274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94AB02C-9625-924C-FA69-A378B5AF0D1B}"/>
              </a:ext>
            </a:extLst>
          </p:cNvPr>
          <p:cNvGrpSpPr/>
          <p:nvPr/>
        </p:nvGrpSpPr>
        <p:grpSpPr>
          <a:xfrm>
            <a:off x="4810350" y="3670256"/>
            <a:ext cx="3091542" cy="838199"/>
            <a:chOff x="4589889" y="2558143"/>
            <a:chExt cx="3091542" cy="838199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AA2A2A22-5B6D-265A-CAD7-E0FA63ADB670}"/>
                </a:ext>
              </a:extLst>
            </p:cNvPr>
            <p:cNvSpPr/>
            <p:nvPr/>
          </p:nvSpPr>
          <p:spPr>
            <a:xfrm>
              <a:off x="4589889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C8E589CD-F8C6-92F6-B3D0-EA4F193963D4}"/>
                </a:ext>
              </a:extLst>
            </p:cNvPr>
            <p:cNvSpPr/>
            <p:nvPr/>
          </p:nvSpPr>
          <p:spPr>
            <a:xfrm>
              <a:off x="4904601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689C12B5-5EF9-40D3-5F9B-2904A8A67E49}"/>
                </a:ext>
              </a:extLst>
            </p:cNvPr>
            <p:cNvSpPr/>
            <p:nvPr/>
          </p:nvSpPr>
          <p:spPr>
            <a:xfrm>
              <a:off x="5219313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8DB8A623-FEAB-0DA0-37B2-120EA47B6917}"/>
                </a:ext>
              </a:extLst>
            </p:cNvPr>
            <p:cNvSpPr/>
            <p:nvPr/>
          </p:nvSpPr>
          <p:spPr>
            <a:xfrm>
              <a:off x="5534025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0EC4E221-6A9B-41DF-B708-362F448EF6CE}"/>
                </a:ext>
              </a:extLst>
            </p:cNvPr>
            <p:cNvSpPr/>
            <p:nvPr/>
          </p:nvSpPr>
          <p:spPr>
            <a:xfrm>
              <a:off x="5848736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EA9D3183-8A28-3D28-DBB9-6F6A2A1B9056}"/>
                </a:ext>
              </a:extLst>
            </p:cNvPr>
            <p:cNvGrpSpPr/>
            <p:nvPr/>
          </p:nvGrpSpPr>
          <p:grpSpPr>
            <a:xfrm>
              <a:off x="6135660" y="2558143"/>
              <a:ext cx="1545771" cy="838199"/>
              <a:chOff x="3602178" y="2503715"/>
              <a:chExt cx="2272363" cy="838199"/>
            </a:xfrm>
            <a:solidFill>
              <a:schemeClr val="bg1"/>
            </a:solidFill>
          </p:grpSpPr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2EB1AF70-CBE6-5FC7-8276-3C6DC8233D33}"/>
                  </a:ext>
                </a:extLst>
              </p:cNvPr>
              <p:cNvSpPr/>
              <p:nvPr/>
            </p:nvSpPr>
            <p:spPr>
              <a:xfrm>
                <a:off x="360217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FB966C45-BE8F-91BD-6566-64CF377D5C7A}"/>
                  </a:ext>
                </a:extLst>
              </p:cNvPr>
              <p:cNvSpPr/>
              <p:nvPr/>
            </p:nvSpPr>
            <p:spPr>
              <a:xfrm>
                <a:off x="4064821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8A0C4F7E-947F-C0EE-B3DE-48F15C544598}"/>
                  </a:ext>
                </a:extLst>
              </p:cNvPr>
              <p:cNvSpPr/>
              <p:nvPr/>
            </p:nvSpPr>
            <p:spPr>
              <a:xfrm>
                <a:off x="4527464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2" name="Rectangle: Rounded Corners 61">
                <a:extLst>
                  <a:ext uri="{FF2B5EF4-FFF2-40B4-BE49-F238E27FC236}">
                    <a16:creationId xmlns:a16="http://schemas.microsoft.com/office/drawing/2014/main" id="{50D0DD0F-1E3B-0D10-EC5D-1836BC679329}"/>
                  </a:ext>
                </a:extLst>
              </p:cNvPr>
              <p:cNvSpPr/>
              <p:nvPr/>
            </p:nvSpPr>
            <p:spPr>
              <a:xfrm>
                <a:off x="4990107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4697FBEE-8B18-9559-DC2D-5374871B3BD9}"/>
                  </a:ext>
                </a:extLst>
              </p:cNvPr>
              <p:cNvSpPr/>
              <p:nvPr/>
            </p:nvSpPr>
            <p:spPr>
              <a:xfrm>
                <a:off x="545274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FB3EABE-CAD4-675F-BC83-C02C193EF50A}"/>
              </a:ext>
            </a:extLst>
          </p:cNvPr>
          <p:cNvGrpSpPr/>
          <p:nvPr/>
        </p:nvGrpSpPr>
        <p:grpSpPr>
          <a:xfrm>
            <a:off x="4810350" y="4645412"/>
            <a:ext cx="3091542" cy="838199"/>
            <a:chOff x="4589889" y="2558143"/>
            <a:chExt cx="3091542" cy="838199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93E7AE60-03DC-EE2D-2A86-3F35DE6E275F}"/>
                </a:ext>
              </a:extLst>
            </p:cNvPr>
            <p:cNvSpPr/>
            <p:nvPr/>
          </p:nvSpPr>
          <p:spPr>
            <a:xfrm>
              <a:off x="4589889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0A3F8726-8FC0-CA14-F071-322B61BA7F7C}"/>
                </a:ext>
              </a:extLst>
            </p:cNvPr>
            <p:cNvSpPr/>
            <p:nvPr/>
          </p:nvSpPr>
          <p:spPr>
            <a:xfrm>
              <a:off x="4904601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8194F33D-158B-E08B-07B0-26F329157DA6}"/>
                </a:ext>
              </a:extLst>
            </p:cNvPr>
            <p:cNvSpPr/>
            <p:nvPr/>
          </p:nvSpPr>
          <p:spPr>
            <a:xfrm>
              <a:off x="5219313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9622F185-5F92-A575-32BE-2388439D6C10}"/>
                </a:ext>
              </a:extLst>
            </p:cNvPr>
            <p:cNvSpPr/>
            <p:nvPr/>
          </p:nvSpPr>
          <p:spPr>
            <a:xfrm>
              <a:off x="5534025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E74494EE-C313-D6CB-83EE-9544A1C91910}"/>
                </a:ext>
              </a:extLst>
            </p:cNvPr>
            <p:cNvSpPr/>
            <p:nvPr/>
          </p:nvSpPr>
          <p:spPr>
            <a:xfrm>
              <a:off x="5848736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A42C0F2-F0E3-CE7D-D13B-3C10EECBFE65}"/>
                </a:ext>
              </a:extLst>
            </p:cNvPr>
            <p:cNvGrpSpPr/>
            <p:nvPr/>
          </p:nvGrpSpPr>
          <p:grpSpPr>
            <a:xfrm>
              <a:off x="6135660" y="2558143"/>
              <a:ext cx="1545771" cy="838199"/>
              <a:chOff x="3602178" y="2503715"/>
              <a:chExt cx="2272363" cy="838199"/>
            </a:xfrm>
            <a:solidFill>
              <a:schemeClr val="bg1"/>
            </a:solidFill>
          </p:grpSpPr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FFDFE1BC-3F44-EF1E-F639-A29849307F24}"/>
                  </a:ext>
                </a:extLst>
              </p:cNvPr>
              <p:cNvSpPr/>
              <p:nvPr/>
            </p:nvSpPr>
            <p:spPr>
              <a:xfrm>
                <a:off x="360217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2" name="Rectangle: Rounded Corners 71">
                <a:extLst>
                  <a:ext uri="{FF2B5EF4-FFF2-40B4-BE49-F238E27FC236}">
                    <a16:creationId xmlns:a16="http://schemas.microsoft.com/office/drawing/2014/main" id="{F1B823A9-737A-69F8-9191-FD44136F6987}"/>
                  </a:ext>
                </a:extLst>
              </p:cNvPr>
              <p:cNvSpPr/>
              <p:nvPr/>
            </p:nvSpPr>
            <p:spPr>
              <a:xfrm>
                <a:off x="4064821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FCDB2D3D-B954-47A2-46FE-B868F2CFB16C}"/>
                  </a:ext>
                </a:extLst>
              </p:cNvPr>
              <p:cNvSpPr/>
              <p:nvPr/>
            </p:nvSpPr>
            <p:spPr>
              <a:xfrm>
                <a:off x="4527464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0D0283B5-E1DE-FD7A-4EF9-4DBC9FB0E445}"/>
                  </a:ext>
                </a:extLst>
              </p:cNvPr>
              <p:cNvSpPr/>
              <p:nvPr/>
            </p:nvSpPr>
            <p:spPr>
              <a:xfrm>
                <a:off x="4990107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5" name="Rectangle: Rounded Corners 74">
                <a:extLst>
                  <a:ext uri="{FF2B5EF4-FFF2-40B4-BE49-F238E27FC236}">
                    <a16:creationId xmlns:a16="http://schemas.microsoft.com/office/drawing/2014/main" id="{8B26CFFE-CBDA-E070-92B7-2D70D8D7FFDF}"/>
                  </a:ext>
                </a:extLst>
              </p:cNvPr>
              <p:cNvSpPr/>
              <p:nvPr/>
            </p:nvSpPr>
            <p:spPr>
              <a:xfrm>
                <a:off x="545274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pic>
        <p:nvPicPr>
          <p:cNvPr id="76" name="Picture 7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B1588EAF-BA7E-69E4-A35B-81B978E45C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81" y="119006"/>
            <a:ext cx="1233968" cy="1233968"/>
          </a:xfrm>
          <a:prstGeom prst="rect">
            <a:avLst/>
          </a:prstGeom>
        </p:spPr>
      </p:pic>
      <p:pic>
        <p:nvPicPr>
          <p:cNvPr id="10" name="Picture 9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80C614E9-8041-BF64-1579-C66AF9F8DA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44444E-6 L -0.35903 -0.003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51" y="-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-0.35903 -0.0039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51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7037E-6 L -0.35903 -0.003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51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8B4C3D-5439-02A2-8EF0-85CD78CBA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4F1D6C72-5AF1-B3FF-518C-9F9CC2FFD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D000F3E-8726-369E-66CE-073954F3D008}"/>
              </a:ext>
            </a:extLst>
          </p:cNvPr>
          <p:cNvSpPr/>
          <p:nvPr/>
        </p:nvSpPr>
        <p:spPr>
          <a:xfrm>
            <a:off x="2313536" y="259652"/>
            <a:ext cx="39267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+ 10 =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F93E20-7BDE-F857-91B9-011F060CCF53}"/>
              </a:ext>
            </a:extLst>
          </p:cNvPr>
          <p:cNvSpPr/>
          <p:nvPr/>
        </p:nvSpPr>
        <p:spPr>
          <a:xfrm>
            <a:off x="6240241" y="259652"/>
            <a:ext cx="1393120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40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0C31DAB-E85C-6868-350E-AAF8BB4A0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9200" y="839805"/>
            <a:ext cx="11582400" cy="575854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22759AA-E3B5-C731-C471-0BBD7AEFE095}"/>
              </a:ext>
            </a:extLst>
          </p:cNvPr>
          <p:cNvGrpSpPr/>
          <p:nvPr/>
        </p:nvGrpSpPr>
        <p:grpSpPr>
          <a:xfrm>
            <a:off x="4818488" y="1719944"/>
            <a:ext cx="3091542" cy="838199"/>
            <a:chOff x="4589889" y="2558143"/>
            <a:chExt cx="3091542" cy="838199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B32D5B57-1DC1-6C0A-4C94-319F00CAEBA8}"/>
                </a:ext>
              </a:extLst>
            </p:cNvPr>
            <p:cNvSpPr/>
            <p:nvPr/>
          </p:nvSpPr>
          <p:spPr>
            <a:xfrm>
              <a:off x="4589889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54378A56-8D59-EC76-519B-114BA2B845AC}"/>
                </a:ext>
              </a:extLst>
            </p:cNvPr>
            <p:cNvSpPr/>
            <p:nvPr/>
          </p:nvSpPr>
          <p:spPr>
            <a:xfrm>
              <a:off x="4904601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3CDF8D72-6150-D433-4882-05A3ECE4ECAF}"/>
                </a:ext>
              </a:extLst>
            </p:cNvPr>
            <p:cNvSpPr/>
            <p:nvPr/>
          </p:nvSpPr>
          <p:spPr>
            <a:xfrm>
              <a:off x="5219313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31A5745D-6325-7AFD-B89F-A78DD1CBC223}"/>
                </a:ext>
              </a:extLst>
            </p:cNvPr>
            <p:cNvSpPr/>
            <p:nvPr/>
          </p:nvSpPr>
          <p:spPr>
            <a:xfrm>
              <a:off x="5534025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5F6D509D-008B-1B59-6488-8367ECBB6C12}"/>
                </a:ext>
              </a:extLst>
            </p:cNvPr>
            <p:cNvSpPr/>
            <p:nvPr/>
          </p:nvSpPr>
          <p:spPr>
            <a:xfrm>
              <a:off x="5848736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2BABA02-D500-D57B-4EC1-3DE069AC39C0}"/>
                </a:ext>
              </a:extLst>
            </p:cNvPr>
            <p:cNvGrpSpPr/>
            <p:nvPr/>
          </p:nvGrpSpPr>
          <p:grpSpPr>
            <a:xfrm>
              <a:off x="6135660" y="2558143"/>
              <a:ext cx="1545771" cy="838199"/>
              <a:chOff x="3602178" y="2503715"/>
              <a:chExt cx="2272363" cy="838199"/>
            </a:xfrm>
            <a:solidFill>
              <a:schemeClr val="bg1"/>
            </a:solidFill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F7A7C3B1-00FC-26D6-5350-154F08A96122}"/>
                  </a:ext>
                </a:extLst>
              </p:cNvPr>
              <p:cNvSpPr/>
              <p:nvPr/>
            </p:nvSpPr>
            <p:spPr>
              <a:xfrm>
                <a:off x="360217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0EF2C2CF-3B54-9643-9FC9-328EABF554BA}"/>
                  </a:ext>
                </a:extLst>
              </p:cNvPr>
              <p:cNvSpPr/>
              <p:nvPr/>
            </p:nvSpPr>
            <p:spPr>
              <a:xfrm>
                <a:off x="4064821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C1759AB3-8967-8BCF-53B5-70E5BF68C458}"/>
                  </a:ext>
                </a:extLst>
              </p:cNvPr>
              <p:cNvSpPr/>
              <p:nvPr/>
            </p:nvSpPr>
            <p:spPr>
              <a:xfrm>
                <a:off x="4527464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0A1EA56E-F7D9-4543-DE9C-2BFAB1349163}"/>
                  </a:ext>
                </a:extLst>
              </p:cNvPr>
              <p:cNvSpPr/>
              <p:nvPr/>
            </p:nvSpPr>
            <p:spPr>
              <a:xfrm>
                <a:off x="4990107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0CCBB065-32C4-C424-7154-12C7C1C5D05A}"/>
                  </a:ext>
                </a:extLst>
              </p:cNvPr>
              <p:cNvSpPr/>
              <p:nvPr/>
            </p:nvSpPr>
            <p:spPr>
              <a:xfrm>
                <a:off x="545274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61E98D2-6A50-5353-904F-5B4EDF543373}"/>
              </a:ext>
            </a:extLst>
          </p:cNvPr>
          <p:cNvGrpSpPr/>
          <p:nvPr/>
        </p:nvGrpSpPr>
        <p:grpSpPr>
          <a:xfrm>
            <a:off x="4810350" y="2695100"/>
            <a:ext cx="3091542" cy="838199"/>
            <a:chOff x="4589889" y="2558143"/>
            <a:chExt cx="3091542" cy="838199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CC415B32-CB80-65A5-C12C-2E809CE8B0CD}"/>
                </a:ext>
              </a:extLst>
            </p:cNvPr>
            <p:cNvSpPr/>
            <p:nvPr/>
          </p:nvSpPr>
          <p:spPr>
            <a:xfrm>
              <a:off x="4589889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88DC8EDA-ACAC-C130-B2F1-51D321402454}"/>
                </a:ext>
              </a:extLst>
            </p:cNvPr>
            <p:cNvSpPr/>
            <p:nvPr/>
          </p:nvSpPr>
          <p:spPr>
            <a:xfrm>
              <a:off x="4904601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51BA1DF7-BCBD-DEDD-BB4E-62A622DF4CB8}"/>
                </a:ext>
              </a:extLst>
            </p:cNvPr>
            <p:cNvSpPr/>
            <p:nvPr/>
          </p:nvSpPr>
          <p:spPr>
            <a:xfrm>
              <a:off x="5219313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627882B5-370D-BFD4-D218-5AE97D80B364}"/>
                </a:ext>
              </a:extLst>
            </p:cNvPr>
            <p:cNvSpPr/>
            <p:nvPr/>
          </p:nvSpPr>
          <p:spPr>
            <a:xfrm>
              <a:off x="5534025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F77CA6E-2CAA-E739-6D64-0B7A1908C19F}"/>
                </a:ext>
              </a:extLst>
            </p:cNvPr>
            <p:cNvSpPr/>
            <p:nvPr/>
          </p:nvSpPr>
          <p:spPr>
            <a:xfrm>
              <a:off x="5848736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26C2FD5-36DB-13CE-4E34-644A210002FC}"/>
                </a:ext>
              </a:extLst>
            </p:cNvPr>
            <p:cNvGrpSpPr/>
            <p:nvPr/>
          </p:nvGrpSpPr>
          <p:grpSpPr>
            <a:xfrm>
              <a:off x="6135660" y="2558143"/>
              <a:ext cx="1545771" cy="838199"/>
              <a:chOff x="3602178" y="2503715"/>
              <a:chExt cx="2272363" cy="838199"/>
            </a:xfrm>
            <a:solidFill>
              <a:schemeClr val="bg1"/>
            </a:solidFill>
          </p:grpSpPr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CCBC8E4F-47A9-CF0F-AAA1-9E3BAB78FB3B}"/>
                  </a:ext>
                </a:extLst>
              </p:cNvPr>
              <p:cNvSpPr/>
              <p:nvPr/>
            </p:nvSpPr>
            <p:spPr>
              <a:xfrm>
                <a:off x="360217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2A1FEF4B-FDC2-1E51-FEAC-42E43289C508}"/>
                  </a:ext>
                </a:extLst>
              </p:cNvPr>
              <p:cNvSpPr/>
              <p:nvPr/>
            </p:nvSpPr>
            <p:spPr>
              <a:xfrm>
                <a:off x="4064821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DEB137EA-12BE-BF6A-428A-16D4DD0D9479}"/>
                  </a:ext>
                </a:extLst>
              </p:cNvPr>
              <p:cNvSpPr/>
              <p:nvPr/>
            </p:nvSpPr>
            <p:spPr>
              <a:xfrm>
                <a:off x="4527464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4821549D-ACF2-22AC-26D6-BA998CFBA056}"/>
                  </a:ext>
                </a:extLst>
              </p:cNvPr>
              <p:cNvSpPr/>
              <p:nvPr/>
            </p:nvSpPr>
            <p:spPr>
              <a:xfrm>
                <a:off x="4990107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E65370AD-A243-931E-9464-24078CF41B45}"/>
                  </a:ext>
                </a:extLst>
              </p:cNvPr>
              <p:cNvSpPr/>
              <p:nvPr/>
            </p:nvSpPr>
            <p:spPr>
              <a:xfrm>
                <a:off x="545274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5BDA6E2-559E-0045-8DFA-3BB475C593C3}"/>
              </a:ext>
            </a:extLst>
          </p:cNvPr>
          <p:cNvGrpSpPr/>
          <p:nvPr/>
        </p:nvGrpSpPr>
        <p:grpSpPr>
          <a:xfrm>
            <a:off x="4810350" y="3670256"/>
            <a:ext cx="3091542" cy="838199"/>
            <a:chOff x="4589889" y="2558143"/>
            <a:chExt cx="3091542" cy="838199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7798692A-CBAC-4D4D-E0CF-DE3A9E8D5117}"/>
                </a:ext>
              </a:extLst>
            </p:cNvPr>
            <p:cNvSpPr/>
            <p:nvPr/>
          </p:nvSpPr>
          <p:spPr>
            <a:xfrm>
              <a:off x="4589889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93887096-44E7-A50B-F648-2FB4F4379A46}"/>
                </a:ext>
              </a:extLst>
            </p:cNvPr>
            <p:cNvSpPr/>
            <p:nvPr/>
          </p:nvSpPr>
          <p:spPr>
            <a:xfrm>
              <a:off x="4904601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4EC93CCE-9283-D954-0A29-0CA3EB186500}"/>
                </a:ext>
              </a:extLst>
            </p:cNvPr>
            <p:cNvSpPr/>
            <p:nvPr/>
          </p:nvSpPr>
          <p:spPr>
            <a:xfrm>
              <a:off x="5219313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57C2D3A1-02A9-E216-53CE-725CBC29C8CD}"/>
                </a:ext>
              </a:extLst>
            </p:cNvPr>
            <p:cNvSpPr/>
            <p:nvPr/>
          </p:nvSpPr>
          <p:spPr>
            <a:xfrm>
              <a:off x="5534025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F96988D6-A1D7-723F-10FF-03F3E21F5BA4}"/>
                </a:ext>
              </a:extLst>
            </p:cNvPr>
            <p:cNvSpPr/>
            <p:nvPr/>
          </p:nvSpPr>
          <p:spPr>
            <a:xfrm>
              <a:off x="5848736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2722B129-0CED-D86C-0A81-C9E430A8C493}"/>
                </a:ext>
              </a:extLst>
            </p:cNvPr>
            <p:cNvGrpSpPr/>
            <p:nvPr/>
          </p:nvGrpSpPr>
          <p:grpSpPr>
            <a:xfrm>
              <a:off x="6135660" y="2558143"/>
              <a:ext cx="1545771" cy="838199"/>
              <a:chOff x="3602178" y="2503715"/>
              <a:chExt cx="2272363" cy="838199"/>
            </a:xfrm>
            <a:solidFill>
              <a:schemeClr val="bg1"/>
            </a:solidFill>
          </p:grpSpPr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CE8E1431-AB6F-1148-AC48-CD16F7AEB12D}"/>
                  </a:ext>
                </a:extLst>
              </p:cNvPr>
              <p:cNvSpPr/>
              <p:nvPr/>
            </p:nvSpPr>
            <p:spPr>
              <a:xfrm>
                <a:off x="360217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AA7EAEA9-1F1C-06C2-607C-A238FE9FFBC7}"/>
                  </a:ext>
                </a:extLst>
              </p:cNvPr>
              <p:cNvSpPr/>
              <p:nvPr/>
            </p:nvSpPr>
            <p:spPr>
              <a:xfrm>
                <a:off x="4064821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2D6E8549-1152-C205-4A16-7B891EDE902B}"/>
                  </a:ext>
                </a:extLst>
              </p:cNvPr>
              <p:cNvSpPr/>
              <p:nvPr/>
            </p:nvSpPr>
            <p:spPr>
              <a:xfrm>
                <a:off x="4527464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2" name="Rectangle: Rounded Corners 61">
                <a:extLst>
                  <a:ext uri="{FF2B5EF4-FFF2-40B4-BE49-F238E27FC236}">
                    <a16:creationId xmlns:a16="http://schemas.microsoft.com/office/drawing/2014/main" id="{1115C6E1-7C23-9631-FA3A-1BE3A2E8C315}"/>
                  </a:ext>
                </a:extLst>
              </p:cNvPr>
              <p:cNvSpPr/>
              <p:nvPr/>
            </p:nvSpPr>
            <p:spPr>
              <a:xfrm>
                <a:off x="4990107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A340EF10-F70C-F53A-D454-9AE118DA794B}"/>
                  </a:ext>
                </a:extLst>
              </p:cNvPr>
              <p:cNvSpPr/>
              <p:nvPr/>
            </p:nvSpPr>
            <p:spPr>
              <a:xfrm>
                <a:off x="545274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AEA4FDA-47FA-3DC9-0639-1E54F5FF9C70}"/>
              </a:ext>
            </a:extLst>
          </p:cNvPr>
          <p:cNvGrpSpPr/>
          <p:nvPr/>
        </p:nvGrpSpPr>
        <p:grpSpPr>
          <a:xfrm>
            <a:off x="4810350" y="4645412"/>
            <a:ext cx="3091542" cy="838199"/>
            <a:chOff x="4589889" y="2558143"/>
            <a:chExt cx="3091542" cy="838199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B9BC5152-9590-CDC3-8CA3-8553FE7DC9EC}"/>
                </a:ext>
              </a:extLst>
            </p:cNvPr>
            <p:cNvSpPr/>
            <p:nvPr/>
          </p:nvSpPr>
          <p:spPr>
            <a:xfrm>
              <a:off x="4589889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9A936136-2780-9BDE-44BD-37514B2EA3B3}"/>
                </a:ext>
              </a:extLst>
            </p:cNvPr>
            <p:cNvSpPr/>
            <p:nvPr/>
          </p:nvSpPr>
          <p:spPr>
            <a:xfrm>
              <a:off x="4904601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4E89A38A-18AE-F6E7-1FD9-2BB927A5E64D}"/>
                </a:ext>
              </a:extLst>
            </p:cNvPr>
            <p:cNvSpPr/>
            <p:nvPr/>
          </p:nvSpPr>
          <p:spPr>
            <a:xfrm>
              <a:off x="5219313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ED54346F-3B12-C091-64ED-8F81E444DBAD}"/>
                </a:ext>
              </a:extLst>
            </p:cNvPr>
            <p:cNvSpPr/>
            <p:nvPr/>
          </p:nvSpPr>
          <p:spPr>
            <a:xfrm>
              <a:off x="5534025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7E667955-7E61-AAE9-FEF9-4F6F0634DFEE}"/>
                </a:ext>
              </a:extLst>
            </p:cNvPr>
            <p:cNvSpPr/>
            <p:nvPr/>
          </p:nvSpPr>
          <p:spPr>
            <a:xfrm>
              <a:off x="5848736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5327FF86-F026-6042-287D-680BB19DA8A9}"/>
                </a:ext>
              </a:extLst>
            </p:cNvPr>
            <p:cNvGrpSpPr/>
            <p:nvPr/>
          </p:nvGrpSpPr>
          <p:grpSpPr>
            <a:xfrm>
              <a:off x="6135660" y="2558143"/>
              <a:ext cx="1545771" cy="838199"/>
              <a:chOff x="3602178" y="2503715"/>
              <a:chExt cx="2272363" cy="838199"/>
            </a:xfrm>
            <a:solidFill>
              <a:schemeClr val="bg1"/>
            </a:solidFill>
          </p:grpSpPr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56A3235F-8C38-945C-C718-DB5D745F39D2}"/>
                  </a:ext>
                </a:extLst>
              </p:cNvPr>
              <p:cNvSpPr/>
              <p:nvPr/>
            </p:nvSpPr>
            <p:spPr>
              <a:xfrm>
                <a:off x="360217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2" name="Rectangle: Rounded Corners 71">
                <a:extLst>
                  <a:ext uri="{FF2B5EF4-FFF2-40B4-BE49-F238E27FC236}">
                    <a16:creationId xmlns:a16="http://schemas.microsoft.com/office/drawing/2014/main" id="{E3798836-3250-81D7-B1D4-30D2A0711182}"/>
                  </a:ext>
                </a:extLst>
              </p:cNvPr>
              <p:cNvSpPr/>
              <p:nvPr/>
            </p:nvSpPr>
            <p:spPr>
              <a:xfrm>
                <a:off x="4064821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DE6074E7-C542-5EB6-3B8E-E978D9933561}"/>
                  </a:ext>
                </a:extLst>
              </p:cNvPr>
              <p:cNvSpPr/>
              <p:nvPr/>
            </p:nvSpPr>
            <p:spPr>
              <a:xfrm>
                <a:off x="4527464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2905F40D-2299-EA30-7740-5B0B5400DAED}"/>
                  </a:ext>
                </a:extLst>
              </p:cNvPr>
              <p:cNvSpPr/>
              <p:nvPr/>
            </p:nvSpPr>
            <p:spPr>
              <a:xfrm>
                <a:off x="4990107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5" name="Rectangle: Rounded Corners 74">
                <a:extLst>
                  <a:ext uri="{FF2B5EF4-FFF2-40B4-BE49-F238E27FC236}">
                    <a16:creationId xmlns:a16="http://schemas.microsoft.com/office/drawing/2014/main" id="{DC4944D4-5FCC-8CD9-BEA6-426BF48CFABF}"/>
                  </a:ext>
                </a:extLst>
              </p:cNvPr>
              <p:cNvSpPr/>
              <p:nvPr/>
            </p:nvSpPr>
            <p:spPr>
              <a:xfrm>
                <a:off x="545274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pic>
        <p:nvPicPr>
          <p:cNvPr id="76" name="Picture 7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1C6EBA69-D6F7-8E63-4BC6-D588AF40B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81" y="119006"/>
            <a:ext cx="1233968" cy="1233968"/>
          </a:xfrm>
          <a:prstGeom prst="rect">
            <a:avLst/>
          </a:prstGeom>
        </p:spPr>
      </p:pic>
      <p:pic>
        <p:nvPicPr>
          <p:cNvPr id="10" name="Picture 9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0B79B400-2C44-4C03-3F78-A4554C7D55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8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44444E-6 L -0.35903 -0.003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51" y="-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-0.35903 -0.0039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51" y="-20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7037E-6 L -0.35903 -0.003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51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07407E-6 L -0.35903 -0.00394 " pathEditMode="relative" rAng="0" ptsTypes="AA">
                                      <p:cBhvr>
                                        <p:cTn id="13" dur="19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51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706F21-8E60-D66E-F48D-C7A66A1E1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AFC43BA-1578-EA46-C903-E84230A9F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0" name="Picture 9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ED682D6B-CEB6-0A2D-7F7C-2DDC07266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14539E7-C739-7BFF-C101-1CA29DADD58D}"/>
              </a:ext>
            </a:extLst>
          </p:cNvPr>
          <p:cNvSpPr/>
          <p:nvPr/>
        </p:nvSpPr>
        <p:spPr>
          <a:xfrm>
            <a:off x="1829295" y="1166678"/>
            <a:ext cx="39267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+ 10 =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624705-B39F-7B95-E072-A28270EB2B31}"/>
              </a:ext>
            </a:extLst>
          </p:cNvPr>
          <p:cNvSpPr/>
          <p:nvPr/>
        </p:nvSpPr>
        <p:spPr>
          <a:xfrm>
            <a:off x="5756000" y="1166678"/>
            <a:ext cx="1393120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60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20DFB5A-9EF5-B407-EF21-CF8DA5A0FB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9151" t="10309" r="40209" b="7928"/>
          <a:stretch/>
        </p:blipFill>
        <p:spPr>
          <a:xfrm>
            <a:off x="4135080" y="2562781"/>
            <a:ext cx="669800" cy="26534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1883578-3F50-17FD-B91A-9B362BF1FC6B}"/>
              </a:ext>
            </a:extLst>
          </p:cNvPr>
          <p:cNvSpPr/>
          <p:nvPr/>
        </p:nvSpPr>
        <p:spPr>
          <a:xfrm>
            <a:off x="5044136" y="2921935"/>
            <a:ext cx="7118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4C7886-DBF7-5787-3ECD-64F52F40FCE7}"/>
              </a:ext>
            </a:extLst>
          </p:cNvPr>
          <p:cNvSpPr/>
          <p:nvPr/>
        </p:nvSpPr>
        <p:spPr>
          <a:xfrm>
            <a:off x="3282817" y="2929347"/>
            <a:ext cx="7118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92CB085-44E3-3316-BEE4-B6AA0E112300}"/>
              </a:ext>
            </a:extLst>
          </p:cNvPr>
          <p:cNvGrpSpPr/>
          <p:nvPr/>
        </p:nvGrpSpPr>
        <p:grpSpPr>
          <a:xfrm>
            <a:off x="2004312" y="2570193"/>
            <a:ext cx="1208306" cy="2659460"/>
            <a:chOff x="3837617" y="1822942"/>
            <a:chExt cx="1208306" cy="2659460"/>
          </a:xfrm>
        </p:grpSpPr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428595B-8335-7310-D45C-EDB71D7093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39151" t="10309" r="40209" b="7928"/>
            <a:stretch/>
          </p:blipFill>
          <p:spPr>
            <a:xfrm>
              <a:off x="3837617" y="1822942"/>
              <a:ext cx="669800" cy="2653438"/>
            </a:xfrm>
            <a:prstGeom prst="rect">
              <a:avLst/>
            </a:prstGeom>
          </p:spPr>
        </p:pic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ECD3A89-59D0-517A-D4D6-6B2361C097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39151" t="10309" r="40209" b="7928"/>
            <a:stretch/>
          </p:blipFill>
          <p:spPr>
            <a:xfrm>
              <a:off x="4376123" y="1828964"/>
              <a:ext cx="669800" cy="2653438"/>
            </a:xfrm>
            <a:prstGeom prst="rect">
              <a:avLst/>
            </a:prstGeom>
          </p:spPr>
        </p:pic>
      </p:grp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8EB0D7D7-B4A5-671A-CB54-65B1B55AB2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9151" t="10309" r="40209" b="7928"/>
          <a:stretch/>
        </p:blipFill>
        <p:spPr>
          <a:xfrm>
            <a:off x="1490478" y="2576215"/>
            <a:ext cx="669800" cy="265343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CFE1EB3-3D30-C23C-275E-3F7898CF395D}"/>
              </a:ext>
            </a:extLst>
          </p:cNvPr>
          <p:cNvGrpSpPr/>
          <p:nvPr/>
        </p:nvGrpSpPr>
        <p:grpSpPr>
          <a:xfrm>
            <a:off x="438138" y="2576215"/>
            <a:ext cx="1208306" cy="2659460"/>
            <a:chOff x="3837617" y="1822942"/>
            <a:chExt cx="1208306" cy="2659460"/>
          </a:xfrm>
        </p:grpSpPr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0B2AA8C-DB2B-75F3-C3C9-23F77D1478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39151" t="10309" r="40209" b="7928"/>
            <a:stretch/>
          </p:blipFill>
          <p:spPr>
            <a:xfrm>
              <a:off x="3837617" y="1822942"/>
              <a:ext cx="669800" cy="2653438"/>
            </a:xfrm>
            <a:prstGeom prst="rect">
              <a:avLst/>
            </a:prstGeom>
          </p:spPr>
        </p:pic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0B51BE1-1900-8E91-A04A-D644F93EAA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39151" t="10309" r="40209" b="7928"/>
            <a:stretch/>
          </p:blipFill>
          <p:spPr>
            <a:xfrm>
              <a:off x="4376123" y="1828964"/>
              <a:ext cx="669800" cy="2653438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76122CA-D3FF-A3B7-CD95-CFF9D52F2C19}"/>
              </a:ext>
            </a:extLst>
          </p:cNvPr>
          <p:cNvGrpSpPr/>
          <p:nvPr/>
        </p:nvGrpSpPr>
        <p:grpSpPr>
          <a:xfrm>
            <a:off x="5851280" y="2518546"/>
            <a:ext cx="3068400" cy="2653438"/>
            <a:chOff x="5851280" y="2518546"/>
            <a:chExt cx="3068400" cy="2653438"/>
          </a:xfrm>
        </p:grpSpPr>
        <p:pic>
          <p:nvPicPr>
            <p:cNvPr id="20" name="Picture 1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A5992C9-5CBE-8D67-2656-0ADC5CB262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39151" t="10309" r="40209" b="7928"/>
            <a:stretch/>
          </p:blipFill>
          <p:spPr>
            <a:xfrm>
              <a:off x="6331000" y="2518546"/>
              <a:ext cx="669800" cy="2653438"/>
            </a:xfrm>
            <a:prstGeom prst="rect">
              <a:avLst/>
            </a:prstGeom>
          </p:spPr>
        </p:pic>
        <p:pic>
          <p:nvPicPr>
            <p:cNvPr id="21" name="Picture 2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6D5EE42-CCB2-CD3B-65A5-1C2C3367B4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39151" t="10309" r="40209" b="7928"/>
            <a:stretch/>
          </p:blipFill>
          <p:spPr>
            <a:xfrm>
              <a:off x="5851280" y="2518546"/>
              <a:ext cx="669800" cy="2653438"/>
            </a:xfrm>
            <a:prstGeom prst="rect">
              <a:avLst/>
            </a:prstGeom>
          </p:spPr>
        </p:pic>
        <p:pic>
          <p:nvPicPr>
            <p:cNvPr id="19" name="Picture 1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7CC10D3-0937-841D-B6F2-D147DC7AF4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39151" t="10309" r="40209" b="7928"/>
            <a:stretch/>
          </p:blipFill>
          <p:spPr>
            <a:xfrm>
              <a:off x="7290440" y="2518546"/>
              <a:ext cx="669800" cy="2653438"/>
            </a:xfrm>
            <a:prstGeom prst="rect">
              <a:avLst/>
            </a:prstGeom>
          </p:spPr>
        </p:pic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0574958-F462-18A5-83E4-7FBB0E82DC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39151" t="10309" r="40209" b="7928"/>
            <a:stretch/>
          </p:blipFill>
          <p:spPr>
            <a:xfrm>
              <a:off x="7770160" y="2518546"/>
              <a:ext cx="669800" cy="2653438"/>
            </a:xfrm>
            <a:prstGeom prst="rect">
              <a:avLst/>
            </a:prstGeom>
          </p:spPr>
        </p:pic>
        <p:pic>
          <p:nvPicPr>
            <p:cNvPr id="23" name="Picture 2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E1D0CDA-653F-B761-1102-2C0DEBF82B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39151" t="10309" r="40209" b="7928"/>
            <a:stretch/>
          </p:blipFill>
          <p:spPr>
            <a:xfrm>
              <a:off x="6810720" y="2518546"/>
              <a:ext cx="669800" cy="2653438"/>
            </a:xfrm>
            <a:prstGeom prst="rect">
              <a:avLst/>
            </a:prstGeom>
          </p:spPr>
        </p:pic>
        <p:pic>
          <p:nvPicPr>
            <p:cNvPr id="24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21866B3-617E-BE81-DD93-82DA00124A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39151" t="10309" r="40209" b="7928"/>
            <a:stretch/>
          </p:blipFill>
          <p:spPr>
            <a:xfrm>
              <a:off x="8249880" y="2518546"/>
              <a:ext cx="669800" cy="26534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02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AC912E-17A8-9D2E-8B02-92310F0C0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2F20FCC-6B61-15DF-A0B1-49986A81B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529D03-A5C0-408B-F540-36155012C096}"/>
              </a:ext>
            </a:extLst>
          </p:cNvPr>
          <p:cNvSpPr/>
          <p:nvPr/>
        </p:nvSpPr>
        <p:spPr>
          <a:xfrm>
            <a:off x="2464167" y="407259"/>
            <a:ext cx="525006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90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+   10 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EA7421A-CFE0-E833-7960-9E8F4A32E9C8}"/>
              </a:ext>
            </a:extLst>
          </p:cNvPr>
          <p:cNvGrpSpPr/>
          <p:nvPr/>
        </p:nvGrpSpPr>
        <p:grpSpPr>
          <a:xfrm>
            <a:off x="1256592" y="2093351"/>
            <a:ext cx="3315408" cy="2653438"/>
            <a:chOff x="749336" y="2102281"/>
            <a:chExt cx="3315408" cy="2653438"/>
          </a:xfrm>
        </p:grpSpPr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BD02F23-9CDC-0857-FEB4-567846C650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39151" t="10309" r="40209" b="7928"/>
            <a:stretch/>
          </p:blipFill>
          <p:spPr>
            <a:xfrm>
              <a:off x="749336" y="2102281"/>
              <a:ext cx="669800" cy="2653438"/>
            </a:xfrm>
            <a:prstGeom prst="rect">
              <a:avLst/>
            </a:prstGeom>
          </p:spPr>
        </p:pic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54FC67D-8D15-B9AA-E267-6254967668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39151" t="10309" r="40209" b="7928"/>
            <a:stretch/>
          </p:blipFill>
          <p:spPr>
            <a:xfrm>
              <a:off x="1080037" y="2102281"/>
              <a:ext cx="669800" cy="2653438"/>
            </a:xfrm>
            <a:prstGeom prst="rect">
              <a:avLst/>
            </a:prstGeom>
          </p:spPr>
        </p:pic>
        <p:pic>
          <p:nvPicPr>
            <p:cNvPr id="2" name="Picture 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2B691A5-33A3-33A7-53E0-58D49C060E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39151" t="10309" r="40209" b="7928"/>
            <a:stretch/>
          </p:blipFill>
          <p:spPr>
            <a:xfrm>
              <a:off x="1410738" y="2102281"/>
              <a:ext cx="669800" cy="2653438"/>
            </a:xfrm>
            <a:prstGeom prst="rect">
              <a:avLst/>
            </a:prstGeom>
          </p:spPr>
        </p:pic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1F69A90-6CEC-92A0-0A28-C8E2552DB8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39151" t="10309" r="40209" b="7928"/>
            <a:stretch/>
          </p:blipFill>
          <p:spPr>
            <a:xfrm>
              <a:off x="2402841" y="2102281"/>
              <a:ext cx="669800" cy="2653438"/>
            </a:xfrm>
            <a:prstGeom prst="rect">
              <a:avLst/>
            </a:prstGeom>
          </p:spPr>
        </p:pic>
        <p:pic>
          <p:nvPicPr>
            <p:cNvPr id="4" name="Picture 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0E0C619-92AD-0B76-B02A-DD9281BE10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39151" t="10309" r="40209" b="7928"/>
            <a:stretch/>
          </p:blipFill>
          <p:spPr>
            <a:xfrm>
              <a:off x="1741439" y="2102281"/>
              <a:ext cx="669800" cy="2653438"/>
            </a:xfrm>
            <a:prstGeom prst="rect">
              <a:avLst/>
            </a:prstGeom>
          </p:spPr>
        </p:pic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D05B58A-A76B-00D4-A089-3615CA08CA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39151" t="10309" r="40209" b="7928"/>
            <a:stretch/>
          </p:blipFill>
          <p:spPr>
            <a:xfrm>
              <a:off x="2733542" y="2102281"/>
              <a:ext cx="669800" cy="2653438"/>
            </a:xfrm>
            <a:prstGeom prst="rect">
              <a:avLst/>
            </a:prstGeom>
          </p:spPr>
        </p:pic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8283680-7EBC-CA4F-870B-3DA36966E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39151" t="10309" r="40209" b="7928"/>
            <a:stretch/>
          </p:blipFill>
          <p:spPr>
            <a:xfrm>
              <a:off x="2072140" y="2102281"/>
              <a:ext cx="669800" cy="2653438"/>
            </a:xfrm>
            <a:prstGeom prst="rect">
              <a:avLst/>
            </a:prstGeom>
          </p:spPr>
        </p:pic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DCE400D-E16C-6296-BA37-60B31E32B4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39151" t="10309" r="40209" b="7928"/>
            <a:stretch/>
          </p:blipFill>
          <p:spPr>
            <a:xfrm>
              <a:off x="3064243" y="2102281"/>
              <a:ext cx="669800" cy="2653438"/>
            </a:xfrm>
            <a:prstGeom prst="rect">
              <a:avLst/>
            </a:prstGeom>
          </p:spPr>
        </p:pic>
        <p:pic>
          <p:nvPicPr>
            <p:cNvPr id="22" name="Picture 2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5461229-B465-9539-18BF-4DB9D928C0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39151" t="10309" r="40209" b="7928"/>
            <a:stretch/>
          </p:blipFill>
          <p:spPr>
            <a:xfrm>
              <a:off x="3394944" y="2102281"/>
              <a:ext cx="669800" cy="2653438"/>
            </a:xfrm>
            <a:prstGeom prst="rect">
              <a:avLst/>
            </a:prstGeom>
          </p:spPr>
        </p:pic>
      </p:grpSp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FD084551-294F-03C5-5AF5-1E03DD5170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9151" t="10309" r="40209" b="7928"/>
          <a:stretch/>
        </p:blipFill>
        <p:spPr>
          <a:xfrm>
            <a:off x="6091179" y="2102281"/>
            <a:ext cx="669800" cy="265343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C0E3E12-F0D6-776E-F033-428B255505FE}"/>
              </a:ext>
            </a:extLst>
          </p:cNvPr>
          <p:cNvSpPr/>
          <p:nvPr/>
        </p:nvSpPr>
        <p:spPr>
          <a:xfrm>
            <a:off x="3003638" y="2505670"/>
            <a:ext cx="39267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  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11332B6-F149-6988-107D-807ED099D80C}"/>
              </a:ext>
            </a:extLst>
          </p:cNvPr>
          <p:cNvSpPr/>
          <p:nvPr/>
        </p:nvSpPr>
        <p:spPr>
          <a:xfrm>
            <a:off x="1786785" y="407259"/>
            <a:ext cx="5250067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100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" name="Picture 9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CE353ED1-4988-5098-B46B-2250B89CD6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66" y="128599"/>
            <a:ext cx="1202400" cy="1201990"/>
          </a:xfrm>
          <a:prstGeom prst="rect">
            <a:avLst/>
          </a:prstGeom>
        </p:spPr>
      </p:pic>
      <p:pic>
        <p:nvPicPr>
          <p:cNvPr id="12" name="Picture 11" descr="A yellow square with black squares&#10;&#10;AI-generated content may be incorrect.">
            <a:extLst>
              <a:ext uri="{FF2B5EF4-FFF2-40B4-BE49-F238E27FC236}">
                <a16:creationId xmlns:a16="http://schemas.microsoft.com/office/drawing/2014/main" id="{751F6CBF-2EBE-91EF-F0D6-7E15916804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7422" y="1936650"/>
            <a:ext cx="3354830" cy="344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0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.13872 -1.1111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 L -0.0592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9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588</TotalTime>
  <Words>183</Words>
  <Application>Microsoft Office PowerPoint</Application>
  <PresentationFormat>On-screen Show (4:3)</PresentationFormat>
  <Paragraphs>85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30</cp:revision>
  <dcterms:created xsi:type="dcterms:W3CDTF">2013-01-27T09:14:16Z</dcterms:created>
  <dcterms:modified xsi:type="dcterms:W3CDTF">2025-12-04T18:35:45Z</dcterms:modified>
  <cp:category/>
</cp:coreProperties>
</file>