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59" r:id="rId4"/>
    <p:sldId id="264" r:id="rId5"/>
    <p:sldId id="260" r:id="rId6"/>
    <p:sldId id="258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406499" y="351329"/>
            <a:ext cx="69607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2: </a:t>
            </a:r>
          </a:p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 zero to any number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209BDD6-A1E0-990C-ACA3-5B079940D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7518" y="1800856"/>
            <a:ext cx="3628963" cy="3830571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602360" y="6322005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2" name="Picture 41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B125BB0E-0D31-7021-99F1-B955942AB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09" y="1868582"/>
            <a:ext cx="2123768" cy="2123768"/>
          </a:xfrm>
          <a:prstGeom prst="rect">
            <a:avLst/>
          </a:prstGeom>
        </p:spPr>
      </p:pic>
      <p:pic>
        <p:nvPicPr>
          <p:cNvPr id="43" name="Picture 4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5FAB610D-E1AE-99B6-CA76-B5F31BBDD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099" y="1868582"/>
            <a:ext cx="2123768" cy="212376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7A8DBBB-374E-3007-160A-4D964175A57F}"/>
              </a:ext>
            </a:extLst>
          </p:cNvPr>
          <p:cNvSpPr/>
          <p:nvPr/>
        </p:nvSpPr>
        <p:spPr>
          <a:xfrm>
            <a:off x="1143003" y="417054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6871B91-8E19-372A-2CF2-6996C7A0E410}"/>
              </a:ext>
            </a:extLst>
          </p:cNvPr>
          <p:cNvSpPr/>
          <p:nvPr/>
        </p:nvSpPr>
        <p:spPr>
          <a:xfrm>
            <a:off x="3814912" y="418826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1F58EC8-5E75-5DEC-9B69-D729E5A3661C}"/>
              </a:ext>
            </a:extLst>
          </p:cNvPr>
          <p:cNvSpPr/>
          <p:nvPr/>
        </p:nvSpPr>
        <p:spPr>
          <a:xfrm>
            <a:off x="5088187" y="246880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4F5EF15-241A-44EE-10E6-4EBD3C95B522}"/>
              </a:ext>
            </a:extLst>
          </p:cNvPr>
          <p:cNvSpPr/>
          <p:nvPr/>
        </p:nvSpPr>
        <p:spPr>
          <a:xfrm>
            <a:off x="2625210" y="2468801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4AD4B-595D-3E34-E679-E5AF4191A566}"/>
              </a:ext>
            </a:extLst>
          </p:cNvPr>
          <p:cNvSpPr/>
          <p:nvPr/>
        </p:nvSpPr>
        <p:spPr>
          <a:xfrm>
            <a:off x="2374495" y="414056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3" name="Picture 5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017F7FDD-EF21-65D2-C179-20CB81324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538" y="1863672"/>
            <a:ext cx="2123768" cy="2123768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C99E5FE7-15FD-DC52-E2CD-C31BE3C5A78F}"/>
              </a:ext>
            </a:extLst>
          </p:cNvPr>
          <p:cNvSpPr/>
          <p:nvPr/>
        </p:nvSpPr>
        <p:spPr>
          <a:xfrm>
            <a:off x="5161929" y="414104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F97C514-912D-9091-ECF5-437F2074985B}"/>
              </a:ext>
            </a:extLst>
          </p:cNvPr>
          <p:cNvSpPr/>
          <p:nvPr/>
        </p:nvSpPr>
        <p:spPr>
          <a:xfrm>
            <a:off x="6661351" y="418944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B6E52206-77A1-C635-ECCF-DCF1ADFE3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224" y="1883337"/>
            <a:ext cx="1027464" cy="1027464"/>
          </a:xfrm>
          <a:prstGeom prst="rect">
            <a:avLst/>
          </a:prstGeom>
        </p:spPr>
      </p:pic>
      <p:pic>
        <p:nvPicPr>
          <p:cNvPr id="4" name="Picture 3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B601B3E7-4DE9-2C71-FC65-02A1A0BA8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764" y="1898092"/>
            <a:ext cx="1027464" cy="1027464"/>
          </a:xfrm>
          <a:prstGeom prst="rect">
            <a:avLst/>
          </a:prstGeom>
        </p:spPr>
      </p:pic>
      <p:pic>
        <p:nvPicPr>
          <p:cNvPr id="5" name="Picture 4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B84A6F0F-8DA8-5FF5-20C1-180E40FE5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853" y="2364667"/>
            <a:ext cx="1027464" cy="1027464"/>
          </a:xfrm>
          <a:prstGeom prst="rect">
            <a:avLst/>
          </a:prstGeom>
        </p:spPr>
      </p:pic>
      <p:pic>
        <p:nvPicPr>
          <p:cNvPr id="7" name="Picture 6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93CAAEA4-A47F-F2CA-9C39-9472EB97B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3107" y="2443048"/>
            <a:ext cx="1027464" cy="1027464"/>
          </a:xfrm>
          <a:prstGeom prst="rect">
            <a:avLst/>
          </a:prstGeom>
        </p:spPr>
      </p:pic>
      <p:pic>
        <p:nvPicPr>
          <p:cNvPr id="6" name="Picture 5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5AFBFF01-9117-4C81-8F4F-1A5556EAB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732" y="2637252"/>
            <a:ext cx="1027464" cy="1027464"/>
          </a:xfrm>
          <a:prstGeom prst="rect">
            <a:avLst/>
          </a:prstGeom>
        </p:spPr>
      </p:pic>
      <p:pic>
        <p:nvPicPr>
          <p:cNvPr id="8" name="Picture 7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9C30AD73-4F18-568B-ACD7-66BD9647F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435" y="1898092"/>
            <a:ext cx="1027464" cy="1027464"/>
          </a:xfrm>
          <a:prstGeom prst="rect">
            <a:avLst/>
          </a:prstGeom>
        </p:spPr>
      </p:pic>
      <p:pic>
        <p:nvPicPr>
          <p:cNvPr id="9" name="Picture 8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59039C6F-BACB-D6C8-68DF-4189DEFBE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5975" y="1912847"/>
            <a:ext cx="1027464" cy="1027464"/>
          </a:xfrm>
          <a:prstGeom prst="rect">
            <a:avLst/>
          </a:prstGeom>
        </p:spPr>
      </p:pic>
      <p:pic>
        <p:nvPicPr>
          <p:cNvPr id="10" name="Picture 9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64BB5C74-B372-521C-4502-7A42FC480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064" y="2379422"/>
            <a:ext cx="1027464" cy="1027464"/>
          </a:xfrm>
          <a:prstGeom prst="rect">
            <a:avLst/>
          </a:prstGeom>
        </p:spPr>
      </p:pic>
      <p:pic>
        <p:nvPicPr>
          <p:cNvPr id="11" name="Picture 10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88E5F507-2BD6-4054-4EFF-5A6C2421A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7318" y="2457803"/>
            <a:ext cx="1027464" cy="1027464"/>
          </a:xfrm>
          <a:prstGeom prst="rect">
            <a:avLst/>
          </a:prstGeom>
        </p:spPr>
      </p:pic>
      <p:pic>
        <p:nvPicPr>
          <p:cNvPr id="12" name="Picture 11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714DADDD-AFB6-433F-3EAE-68193A5CD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943" y="2652007"/>
            <a:ext cx="1027464" cy="10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8" grpId="0"/>
      <p:bldP spid="52" grpId="0"/>
      <p:bldP spid="54" grpId="0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2" name="Picture 41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D9438743-2A02-CC09-C93A-035AC6124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09" y="1834908"/>
            <a:ext cx="2123768" cy="2123768"/>
          </a:xfrm>
          <a:prstGeom prst="rect">
            <a:avLst/>
          </a:prstGeom>
        </p:spPr>
      </p:pic>
      <p:pic>
        <p:nvPicPr>
          <p:cNvPr id="43" name="Picture 4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9CE8383F-CCF7-0EF4-61B4-8F9495A46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099" y="1834908"/>
            <a:ext cx="2123768" cy="212376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1B89BFCF-1F09-4D8E-D818-49D343E0408E}"/>
              </a:ext>
            </a:extLst>
          </p:cNvPr>
          <p:cNvSpPr/>
          <p:nvPr/>
        </p:nvSpPr>
        <p:spPr>
          <a:xfrm>
            <a:off x="1111040" y="412258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CB5E56A-DEAC-B759-F9CF-72FB979D25FF}"/>
              </a:ext>
            </a:extLst>
          </p:cNvPr>
          <p:cNvSpPr/>
          <p:nvPr/>
        </p:nvSpPr>
        <p:spPr>
          <a:xfrm>
            <a:off x="3814912" y="415459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EC49161-65BC-591B-C9E8-53DAA350E3F0}"/>
              </a:ext>
            </a:extLst>
          </p:cNvPr>
          <p:cNvSpPr/>
          <p:nvPr/>
        </p:nvSpPr>
        <p:spPr>
          <a:xfrm>
            <a:off x="5088187" y="2435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673E8F3-D506-9B0B-C513-94A1E796DFFE}"/>
              </a:ext>
            </a:extLst>
          </p:cNvPr>
          <p:cNvSpPr/>
          <p:nvPr/>
        </p:nvSpPr>
        <p:spPr>
          <a:xfrm>
            <a:off x="2625210" y="2435127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7DC2A1-6448-287F-7F07-B9212039221D}"/>
              </a:ext>
            </a:extLst>
          </p:cNvPr>
          <p:cNvSpPr/>
          <p:nvPr/>
        </p:nvSpPr>
        <p:spPr>
          <a:xfrm>
            <a:off x="2374495" y="410689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3" name="Picture 5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902F20DD-C284-EE70-C440-2D3050E81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389" y="1834908"/>
            <a:ext cx="2123768" cy="2123768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F00DFAC0-17BF-725C-DA32-85246D527FDE}"/>
              </a:ext>
            </a:extLst>
          </p:cNvPr>
          <p:cNvSpPr/>
          <p:nvPr/>
        </p:nvSpPr>
        <p:spPr>
          <a:xfrm>
            <a:off x="5161929" y="410737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65E0FBF-A156-A643-E192-76FBE14AA2A4}"/>
              </a:ext>
            </a:extLst>
          </p:cNvPr>
          <p:cNvSpPr/>
          <p:nvPr/>
        </p:nvSpPr>
        <p:spPr>
          <a:xfrm>
            <a:off x="6405709" y="41368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D682D6B-CEB6-0A2D-7F7C-2DDC07266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8" name="Picture 7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C79CF576-DA53-BF88-4709-A2E46B1BB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088" y="1898092"/>
            <a:ext cx="1027464" cy="1027464"/>
          </a:xfrm>
          <a:prstGeom prst="rect">
            <a:avLst/>
          </a:prstGeom>
        </p:spPr>
      </p:pic>
      <p:pic>
        <p:nvPicPr>
          <p:cNvPr id="9" name="Picture 8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C589C560-04CD-34EA-9557-1FFCD161E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682" y="1921395"/>
            <a:ext cx="1027464" cy="1027464"/>
          </a:xfrm>
          <a:prstGeom prst="rect">
            <a:avLst/>
          </a:prstGeom>
        </p:spPr>
      </p:pic>
      <p:pic>
        <p:nvPicPr>
          <p:cNvPr id="11" name="Picture 10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A80B235A-EE28-54EA-4FB4-0BE406072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465" y="2537898"/>
            <a:ext cx="1027464" cy="1027464"/>
          </a:xfrm>
          <a:prstGeom prst="rect">
            <a:avLst/>
          </a:prstGeom>
        </p:spPr>
      </p:pic>
      <p:pic>
        <p:nvPicPr>
          <p:cNvPr id="12" name="Picture 11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6176E4C0-5479-C0F9-A936-D6689825C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193" y="1898092"/>
            <a:ext cx="1027464" cy="1027464"/>
          </a:xfrm>
          <a:prstGeom prst="rect">
            <a:avLst/>
          </a:prstGeom>
        </p:spPr>
      </p:pic>
      <p:pic>
        <p:nvPicPr>
          <p:cNvPr id="13" name="Picture 12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D50B7966-AF2D-F5C2-B3BE-C6885EEFA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787" y="1921395"/>
            <a:ext cx="1027464" cy="1027464"/>
          </a:xfrm>
          <a:prstGeom prst="rect">
            <a:avLst/>
          </a:prstGeom>
        </p:spPr>
      </p:pic>
      <p:pic>
        <p:nvPicPr>
          <p:cNvPr id="14" name="Picture 13" descr="A cartoon of a cheeseburger&#10;&#10;AI-generated content may be incorrect.">
            <a:extLst>
              <a:ext uri="{FF2B5EF4-FFF2-40B4-BE49-F238E27FC236}">
                <a16:creationId xmlns:a16="http://schemas.microsoft.com/office/drawing/2014/main" id="{204DB171-DCF0-C1F3-7D12-29F45BCA3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6570" y="2537898"/>
            <a:ext cx="1027464" cy="10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8" grpId="0"/>
      <p:bldP spid="49" grpId="0"/>
      <p:bldP spid="52" grpId="0"/>
      <p:bldP spid="54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35C576-C8F0-9646-493F-1AF9FBCFE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44BF3D6-1BC7-C446-1467-BCB581DCA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6849AF8-2EB5-5EBC-2F45-CFD4F0123C6E}"/>
              </a:ext>
            </a:extLst>
          </p:cNvPr>
          <p:cNvSpPr/>
          <p:nvPr/>
        </p:nvSpPr>
        <p:spPr>
          <a:xfrm>
            <a:off x="624353" y="41368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B7688C8-7F46-A44D-B82B-ABB3778760A7}"/>
              </a:ext>
            </a:extLst>
          </p:cNvPr>
          <p:cNvSpPr/>
          <p:nvPr/>
        </p:nvSpPr>
        <p:spPr>
          <a:xfrm>
            <a:off x="3864271" y="41739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6F4343B-2274-8976-1CDF-B0557DA6182B}"/>
              </a:ext>
            </a:extLst>
          </p:cNvPr>
          <p:cNvSpPr/>
          <p:nvPr/>
        </p:nvSpPr>
        <p:spPr>
          <a:xfrm>
            <a:off x="5161929" y="265134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062E9D4-4998-999B-B128-E88980582FCD}"/>
              </a:ext>
            </a:extLst>
          </p:cNvPr>
          <p:cNvSpPr/>
          <p:nvPr/>
        </p:nvSpPr>
        <p:spPr>
          <a:xfrm>
            <a:off x="2502699" y="2523779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45D534E-BFA7-7B92-02F1-B62FE4812E2B}"/>
              </a:ext>
            </a:extLst>
          </p:cNvPr>
          <p:cNvSpPr/>
          <p:nvPr/>
        </p:nvSpPr>
        <p:spPr>
          <a:xfrm>
            <a:off x="2202815" y="409805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BD37E07-65A9-D8FB-154B-637B196DEA7F}"/>
              </a:ext>
            </a:extLst>
          </p:cNvPr>
          <p:cNvSpPr/>
          <p:nvPr/>
        </p:nvSpPr>
        <p:spPr>
          <a:xfrm>
            <a:off x="5255113" y="410737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8EBDF4D-8545-E7BC-2C5D-F55BFF434D10}"/>
              </a:ext>
            </a:extLst>
          </p:cNvPr>
          <p:cNvSpPr/>
          <p:nvPr/>
        </p:nvSpPr>
        <p:spPr>
          <a:xfrm>
            <a:off x="6794057" y="41368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55786741-F3EE-5B00-A262-B197E5CAD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2" name="Picture 11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D52DA4A2-0340-1F55-D88E-C41CCDFCC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34" y="1916196"/>
            <a:ext cx="2138496" cy="2138496"/>
          </a:xfrm>
          <a:prstGeom prst="rect">
            <a:avLst/>
          </a:prstGeom>
        </p:spPr>
      </p:pic>
      <p:pic>
        <p:nvPicPr>
          <p:cNvPr id="15" name="Picture 14" descr="A wooden box with a black background&#10;&#10;AI-generated content may be incorrect.">
            <a:extLst>
              <a:ext uri="{FF2B5EF4-FFF2-40B4-BE49-F238E27FC236}">
                <a16:creationId xmlns:a16="http://schemas.microsoft.com/office/drawing/2014/main" id="{1AD0A415-870D-F98C-65FB-93FF0A33C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073" y="2118646"/>
            <a:ext cx="2172538" cy="2035945"/>
          </a:xfrm>
          <a:prstGeom prst="rect">
            <a:avLst/>
          </a:prstGeom>
        </p:spPr>
      </p:pic>
      <p:pic>
        <p:nvPicPr>
          <p:cNvPr id="16" name="Picture 15" descr="A box of apples with green leaves&#10;&#10;AI-generated content may be incorrect.">
            <a:extLst>
              <a:ext uri="{FF2B5EF4-FFF2-40B4-BE49-F238E27FC236}">
                <a16:creationId xmlns:a16="http://schemas.microsoft.com/office/drawing/2014/main" id="{F986779C-B4E6-B8EA-C1E4-F5F43E413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057" y="1954126"/>
            <a:ext cx="2138496" cy="213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0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5A1420-FB52-F0B2-8E3D-035D8E3A0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2A04DFF-9E78-E15C-4FB7-2AA2A7E6A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0D2079E-6D1B-7575-7816-8E69809AB860}"/>
              </a:ext>
            </a:extLst>
          </p:cNvPr>
          <p:cNvSpPr/>
          <p:nvPr/>
        </p:nvSpPr>
        <p:spPr>
          <a:xfrm>
            <a:off x="1195440" y="47088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86B6B06-F7BF-0CC0-33E3-9A5B76E2C177}"/>
              </a:ext>
            </a:extLst>
          </p:cNvPr>
          <p:cNvSpPr/>
          <p:nvPr/>
        </p:nvSpPr>
        <p:spPr>
          <a:xfrm>
            <a:off x="3899312" y="472654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58544D2-DCA7-3369-7360-F20EDE0108BC}"/>
              </a:ext>
            </a:extLst>
          </p:cNvPr>
          <p:cNvSpPr/>
          <p:nvPr/>
        </p:nvSpPr>
        <p:spPr>
          <a:xfrm>
            <a:off x="5172587" y="300708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3C68330-5A2F-AF45-1918-2B0A8AC0587E}"/>
              </a:ext>
            </a:extLst>
          </p:cNvPr>
          <p:cNvSpPr/>
          <p:nvPr/>
        </p:nvSpPr>
        <p:spPr>
          <a:xfrm>
            <a:off x="2709610" y="3007083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04BB9DC-3C02-6394-DBE7-7084371C868F}"/>
              </a:ext>
            </a:extLst>
          </p:cNvPr>
          <p:cNvSpPr/>
          <p:nvPr/>
        </p:nvSpPr>
        <p:spPr>
          <a:xfrm>
            <a:off x="2458895" y="467884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CAC2B0B-EB0E-6C31-9D1F-DCB4751DDD0A}"/>
              </a:ext>
            </a:extLst>
          </p:cNvPr>
          <p:cNvSpPr/>
          <p:nvPr/>
        </p:nvSpPr>
        <p:spPr>
          <a:xfrm>
            <a:off x="5246329" y="467932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EF279D1-FE20-163F-8214-8C343B722381}"/>
              </a:ext>
            </a:extLst>
          </p:cNvPr>
          <p:cNvSpPr/>
          <p:nvPr/>
        </p:nvSpPr>
        <p:spPr>
          <a:xfrm>
            <a:off x="6490109" y="47088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Picture 2" descr="A bag of candy with colorful balls&#10;&#10;AI-generated content may be incorrect.">
            <a:extLst>
              <a:ext uri="{FF2B5EF4-FFF2-40B4-BE49-F238E27FC236}">
                <a16:creationId xmlns:a16="http://schemas.microsoft.com/office/drawing/2014/main" id="{AF6542D1-C280-3B0D-9691-0F71E885D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946" y="2004812"/>
            <a:ext cx="2348874" cy="2348874"/>
          </a:xfrm>
          <a:prstGeom prst="rect">
            <a:avLst/>
          </a:prstGeom>
        </p:spPr>
      </p:pic>
      <p:pic>
        <p:nvPicPr>
          <p:cNvPr id="5" name="Picture 4" descr="A black bag with a bow&#10;&#10;AI-generated content may be incorrect.">
            <a:extLst>
              <a:ext uri="{FF2B5EF4-FFF2-40B4-BE49-F238E27FC236}">
                <a16:creationId xmlns:a16="http://schemas.microsoft.com/office/drawing/2014/main" id="{8C622130-7AAD-5805-7FBE-0CED650EF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36" y="1980962"/>
            <a:ext cx="2323668" cy="2323668"/>
          </a:xfrm>
          <a:prstGeom prst="rect">
            <a:avLst/>
          </a:prstGeom>
        </p:spPr>
      </p:pic>
      <p:pic>
        <p:nvPicPr>
          <p:cNvPr id="6" name="Picture 5" descr="A bag of candy with colorful balls&#10;&#10;AI-generated content may be incorrect.">
            <a:extLst>
              <a:ext uri="{FF2B5EF4-FFF2-40B4-BE49-F238E27FC236}">
                <a16:creationId xmlns:a16="http://schemas.microsoft.com/office/drawing/2014/main" id="{CF9CBC15-622D-7BF3-3177-6836080A3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700" y="2004812"/>
            <a:ext cx="2348874" cy="2348874"/>
          </a:xfrm>
          <a:prstGeom prst="rect">
            <a:avLst/>
          </a:prstGeom>
        </p:spPr>
      </p:pic>
      <p:pic>
        <p:nvPicPr>
          <p:cNvPr id="7" name="Picture 6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1D706471-FB85-68A5-A968-186BA0F86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7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4C45B5-58E5-7E7F-45EB-46D86B46C4D3}"/>
              </a:ext>
            </a:extLst>
          </p:cNvPr>
          <p:cNvSpPr/>
          <p:nvPr/>
        </p:nvSpPr>
        <p:spPr>
          <a:xfrm>
            <a:off x="414177" y="225020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What do you notice?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53ADA2-762A-C3C9-E72A-66843ADDAF14}"/>
              </a:ext>
            </a:extLst>
          </p:cNvPr>
          <p:cNvSpPr/>
          <p:nvPr/>
        </p:nvSpPr>
        <p:spPr>
          <a:xfrm>
            <a:off x="1163903" y="14615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D21F4F-2254-49BB-FF56-D9865DF55526}"/>
              </a:ext>
            </a:extLst>
          </p:cNvPr>
          <p:cNvSpPr/>
          <p:nvPr/>
        </p:nvSpPr>
        <p:spPr>
          <a:xfrm>
            <a:off x="3835812" y="147923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74AE5A-45F8-D0D7-7A32-D7935207C0D9}"/>
              </a:ext>
            </a:extLst>
          </p:cNvPr>
          <p:cNvSpPr/>
          <p:nvPr/>
        </p:nvSpPr>
        <p:spPr>
          <a:xfrm>
            <a:off x="2395395" y="143153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09FBB5-15FD-871D-F06C-6A9764674AAA}"/>
              </a:ext>
            </a:extLst>
          </p:cNvPr>
          <p:cNvSpPr/>
          <p:nvPr/>
        </p:nvSpPr>
        <p:spPr>
          <a:xfrm>
            <a:off x="5182829" y="14320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AD939A-A868-C863-62A5-738D1C6F7470}"/>
              </a:ext>
            </a:extLst>
          </p:cNvPr>
          <p:cNvSpPr/>
          <p:nvPr/>
        </p:nvSpPr>
        <p:spPr>
          <a:xfrm>
            <a:off x="6426609" y="14556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4574A3-625D-A5B0-A318-208AE6575B3D}"/>
              </a:ext>
            </a:extLst>
          </p:cNvPr>
          <p:cNvSpPr/>
          <p:nvPr/>
        </p:nvSpPr>
        <p:spPr>
          <a:xfrm>
            <a:off x="1163903" y="29464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50F340-1BD6-7E96-ACFE-4E52489CC17B}"/>
              </a:ext>
            </a:extLst>
          </p:cNvPr>
          <p:cNvSpPr/>
          <p:nvPr/>
        </p:nvSpPr>
        <p:spPr>
          <a:xfrm>
            <a:off x="3867775" y="28987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A6CA42-8BED-F1F5-8CCD-14DE8F9066D8}"/>
              </a:ext>
            </a:extLst>
          </p:cNvPr>
          <p:cNvSpPr/>
          <p:nvPr/>
        </p:nvSpPr>
        <p:spPr>
          <a:xfrm>
            <a:off x="2427358" y="28510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512390-D6CD-7FAE-8B17-2AA3D9DAB33F}"/>
              </a:ext>
            </a:extLst>
          </p:cNvPr>
          <p:cNvSpPr/>
          <p:nvPr/>
        </p:nvSpPr>
        <p:spPr>
          <a:xfrm>
            <a:off x="5214792" y="285155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65FF28-5283-8C02-0B08-2B60680D1BDC}"/>
              </a:ext>
            </a:extLst>
          </p:cNvPr>
          <p:cNvSpPr/>
          <p:nvPr/>
        </p:nvSpPr>
        <p:spPr>
          <a:xfrm>
            <a:off x="6458572" y="288104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ED38CFF-8C29-B224-40CD-49A0B12AE104}"/>
              </a:ext>
            </a:extLst>
          </p:cNvPr>
          <p:cNvSpPr/>
          <p:nvPr/>
        </p:nvSpPr>
        <p:spPr>
          <a:xfrm>
            <a:off x="336740" y="4203353"/>
            <a:ext cx="831564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When we add _____ to a number,</a:t>
            </a:r>
          </a:p>
          <a:p>
            <a:pPr algn="ctr"/>
            <a:endParaRPr lang="en-GB" sz="4400" dirty="0"/>
          </a:p>
          <a:p>
            <a:pPr algn="ctr"/>
            <a:r>
              <a:rPr lang="en-GB" sz="4400" dirty="0"/>
              <a:t> the number remains the ______.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D4C0A-AF8F-DCD6-6C6B-EFA6DC3AC2F5}"/>
              </a:ext>
            </a:extLst>
          </p:cNvPr>
          <p:cNvSpPr/>
          <p:nvPr/>
        </p:nvSpPr>
        <p:spPr>
          <a:xfrm>
            <a:off x="3696929" y="408025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3C132E-E483-0B9A-1290-131F335CF6F7}"/>
              </a:ext>
            </a:extLst>
          </p:cNvPr>
          <p:cNvSpPr/>
          <p:nvPr/>
        </p:nvSpPr>
        <p:spPr>
          <a:xfrm>
            <a:off x="6169741" y="5402373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same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7 + 0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4671374" y="1507283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7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0 + 0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9 + 0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265470" y="5479546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0 + 8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265469" y="451643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6 + 0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671374" y="2552676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671374" y="3554468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4671374" y="4551124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4671374" y="5537083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9" grpId="0"/>
      <p:bldP spid="32" grpId="0"/>
      <p:bldP spid="33" grpId="0"/>
      <p:bldP spid="34" grpId="0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254402" y="2175496"/>
            <a:ext cx="8775292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When we add zero to a number, the number gets bigger.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136058" y="4529121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False</a:t>
            </a:r>
            <a:endParaRPr lang="en-GB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347</TotalTime>
  <Words>171</Words>
  <Application>Microsoft Office PowerPoint</Application>
  <PresentationFormat>On-screen Show (4:3)</PresentationFormat>
  <Paragraphs>62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18</cp:revision>
  <dcterms:created xsi:type="dcterms:W3CDTF">2013-01-27T09:14:16Z</dcterms:created>
  <dcterms:modified xsi:type="dcterms:W3CDTF">2025-12-10T11:56:07Z</dcterms:modified>
  <cp:category/>
</cp:coreProperties>
</file>