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7" r:id="rId3"/>
    <p:sldId id="266" r:id="rId4"/>
    <p:sldId id="258" r:id="rId5"/>
    <p:sldId id="273" r:id="rId6"/>
    <p:sldId id="276" r:id="rId7"/>
    <p:sldId id="275" r:id="rId8"/>
    <p:sldId id="261" r:id="rId9"/>
    <p:sldId id="262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036" autoAdjust="0"/>
  </p:normalViewPr>
  <p:slideViewPr>
    <p:cSldViewPr snapToGrid="0" snapToObjects="1">
      <p:cViewPr varScale="1">
        <p:scale>
          <a:sx n="70" d="100"/>
          <a:sy n="70" d="100"/>
        </p:scale>
        <p:origin x="1810" y="2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12/4/2025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0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0.png"/><Relationship Id="rId5" Type="http://schemas.openxmlformats.org/officeDocument/2006/relationships/image" Target="../media/image130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C4DA4F-3B26-A50D-60F9-1838DAE895F4}"/>
              </a:ext>
            </a:extLst>
          </p:cNvPr>
          <p:cNvSpPr/>
          <p:nvPr/>
        </p:nvSpPr>
        <p:spPr>
          <a:xfrm>
            <a:off x="1801409" y="173826"/>
            <a:ext cx="629194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3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D8BC66-A62D-A84A-6F58-3ABE0A0E691B}"/>
              </a:ext>
            </a:extLst>
          </p:cNvPr>
          <p:cNvSpPr txBox="1"/>
          <p:nvPr/>
        </p:nvSpPr>
        <p:spPr>
          <a:xfrm>
            <a:off x="2649090" y="931158"/>
            <a:ext cx="45965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5400" dirty="0"/>
              <a:t>Skip count in 3s</a:t>
            </a:r>
          </a:p>
          <a:p>
            <a:pPr algn="ctr"/>
            <a:r>
              <a:rPr lang="en-GB" sz="5400" dirty="0"/>
              <a:t>(Focus 5x3)</a:t>
            </a:r>
          </a:p>
        </p:txBody>
      </p:sp>
      <p:pic>
        <p:nvPicPr>
          <p:cNvPr id="6" name="Picture 5" descr="A cartoon character holding a staff&#10;&#10;AI-generated content may be incorrect.">
            <a:extLst>
              <a:ext uri="{FF2B5EF4-FFF2-40B4-BE49-F238E27FC236}">
                <a16:creationId xmlns:a16="http://schemas.microsoft.com/office/drawing/2014/main" id="{B4041E43-50ED-5A18-CAC8-EBB5F4295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0687" y="2694039"/>
            <a:ext cx="3234109" cy="339305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790687" y="6314842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0584533"/>
              </p:ext>
            </p:extLst>
          </p:nvPr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3s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2591497"/>
              </p:ext>
            </p:extLst>
          </p:nvPr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510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E33D7E-FB3C-F5AB-6655-E57C0E2CD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BA61CA5-FA95-95EF-9A45-D7313D34FA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EDE03AF9-F0EB-1CBB-544F-3C20164E9061}"/>
              </a:ext>
            </a:extLst>
          </p:cNvPr>
          <p:cNvSpPr/>
          <p:nvPr/>
        </p:nvSpPr>
        <p:spPr>
          <a:xfrm>
            <a:off x="543344" y="4141805"/>
            <a:ext cx="84557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What are the missing numbers?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9A40FD6-0846-DFF3-C087-63812134721B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A37F8A62-C1E7-A41E-3852-1A3429FD1AC2}"/>
              </a:ext>
            </a:extLst>
          </p:cNvPr>
          <p:cNvSpPr txBox="1"/>
          <p:nvPr/>
        </p:nvSpPr>
        <p:spPr>
          <a:xfrm>
            <a:off x="2802006" y="2851471"/>
            <a:ext cx="8608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9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82E0E9A-299D-6D84-0A92-1697763BD17C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C3D11E-D1DA-B913-26A6-E1BBA1E9E3F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E307547-ACAD-6197-5640-5B234104CB98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8337A4D-FF83-E407-8F52-2D230586AB1D}"/>
              </a:ext>
            </a:extLst>
          </p:cNvPr>
          <p:cNvSpPr txBox="1"/>
          <p:nvPr/>
        </p:nvSpPr>
        <p:spPr>
          <a:xfrm>
            <a:off x="3550677" y="287455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B5822F-D684-18B9-ADA1-2F4C56E85516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E1D6209-63A1-6EAD-6B4B-0AA9FF811074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1A2C154-F95C-31B9-B8EF-E51343B85946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27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72410514-E81D-183A-CE2D-4A26D3646694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489509DE-F3BB-4F25-A03F-686A3F928F30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3DC0F-84E7-1803-8EE3-F620477A5D7B}"/>
              </a:ext>
            </a:extLst>
          </p:cNvPr>
          <p:cNvSpPr txBox="1"/>
          <p:nvPr/>
        </p:nvSpPr>
        <p:spPr>
          <a:xfrm>
            <a:off x="2871835" y="2820694"/>
            <a:ext cx="6701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63E818-561B-C388-5742-05AB6EDAA5AF}"/>
              </a:ext>
            </a:extLst>
          </p:cNvPr>
          <p:cNvSpPr txBox="1"/>
          <p:nvPr/>
        </p:nvSpPr>
        <p:spPr>
          <a:xfrm>
            <a:off x="4803929" y="2851659"/>
            <a:ext cx="7404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F1BA50-5BA7-6A2D-6B47-05A9E7C948E5}"/>
              </a:ext>
            </a:extLst>
          </p:cNvPr>
          <p:cNvSpPr txBox="1"/>
          <p:nvPr/>
        </p:nvSpPr>
        <p:spPr>
          <a:xfrm>
            <a:off x="4926316" y="2820693"/>
            <a:ext cx="6233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?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0648FF6C-329B-B4F8-84AE-291B1963E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5B8754E-4B46-FA27-4190-005D1C17DA51}"/>
              </a:ext>
            </a:extLst>
          </p:cNvPr>
          <p:cNvSpPr txBox="1"/>
          <p:nvPr/>
        </p:nvSpPr>
        <p:spPr>
          <a:xfrm>
            <a:off x="4150418" y="2863565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15</a:t>
            </a:r>
          </a:p>
        </p:txBody>
      </p:sp>
    </p:spTree>
    <p:extLst>
      <p:ext uri="{BB962C8B-B14F-4D97-AF65-F5344CB8AC3E}">
        <p14:creationId xmlns:p14="http://schemas.microsoft.com/office/powerpoint/2010/main" val="129730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7" grpId="0"/>
      <p:bldP spid="28" grpId="0" animBg="1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15482F9-7CC6-267D-979D-0D73B68F1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19952AF5-B9AF-2D90-FFFF-E78865D566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50486B1-934E-70DC-38D0-C7AB285CE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594AA64-05E9-A77A-3A39-16B2A6BA647E}"/>
              </a:ext>
            </a:extLst>
          </p:cNvPr>
          <p:cNvSpPr/>
          <p:nvPr/>
        </p:nvSpPr>
        <p:spPr>
          <a:xfrm>
            <a:off x="2526118" y="3759364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in each group.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B7EE98E-7C92-6767-265B-4E7BA04F023F}"/>
                  </a:ext>
                </a:extLst>
              </p:cNvPr>
              <p:cNvSpPr/>
              <p:nvPr/>
            </p:nvSpPr>
            <p:spPr>
              <a:xfrm>
                <a:off x="2574639" y="5356154"/>
                <a:ext cx="4230470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:endParaRPr lang="en-GB" sz="2800" dirty="0"/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CB7EE98E-7C92-6767-265B-4E7BA04F023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4639" y="5356154"/>
                <a:ext cx="4230470" cy="523220"/>
              </a:xfrm>
              <a:prstGeom prst="rect">
                <a:avLst/>
              </a:prstGeom>
              <a:blipFill>
                <a:blip r:embed="rId4"/>
                <a:stretch>
                  <a:fillRect l="-2882" t="-11765" b="-341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7FA83426-DEF4-A316-7C6C-1C79206B5E9A}"/>
              </a:ext>
            </a:extLst>
          </p:cNvPr>
          <p:cNvSpPr txBox="1"/>
          <p:nvPr/>
        </p:nvSpPr>
        <p:spPr>
          <a:xfrm>
            <a:off x="3989454" y="5321803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479DC3-B4FA-C52F-2BFA-355879667DC1}"/>
              </a:ext>
            </a:extLst>
          </p:cNvPr>
          <p:cNvSpPr txBox="1"/>
          <p:nvPr/>
        </p:nvSpPr>
        <p:spPr>
          <a:xfrm>
            <a:off x="2875205" y="5321803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91BFE1-4AE5-79E5-16ED-97AE3944A4A1}"/>
              </a:ext>
            </a:extLst>
          </p:cNvPr>
          <p:cNvSpPr txBox="1"/>
          <p:nvPr/>
        </p:nvSpPr>
        <p:spPr>
          <a:xfrm>
            <a:off x="4565531" y="5321803"/>
            <a:ext cx="10582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defRPr/>
            </a:pP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15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8DF86AC-2419-721E-40DF-907B282955DA}"/>
              </a:ext>
            </a:extLst>
          </p:cNvPr>
          <p:cNvSpPr/>
          <p:nvPr/>
        </p:nvSpPr>
        <p:spPr>
          <a:xfrm>
            <a:off x="2545775" y="2955600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groups.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0FCAC3-CF80-1D44-D5F0-124BD2E81A6B}"/>
              </a:ext>
            </a:extLst>
          </p:cNvPr>
          <p:cNvSpPr txBox="1"/>
          <p:nvPr/>
        </p:nvSpPr>
        <p:spPr>
          <a:xfrm>
            <a:off x="4284763" y="3764434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B1E71E9-EB3A-DEE3-3C37-CFBFE85106F9}"/>
              </a:ext>
            </a:extLst>
          </p:cNvPr>
          <p:cNvSpPr txBox="1"/>
          <p:nvPr/>
        </p:nvSpPr>
        <p:spPr>
          <a:xfrm>
            <a:off x="4259598" y="2944308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850128-70D0-9B2B-F5F3-282653C3BE95}"/>
              </a:ext>
            </a:extLst>
          </p:cNvPr>
          <p:cNvSpPr/>
          <p:nvPr/>
        </p:nvSpPr>
        <p:spPr>
          <a:xfrm>
            <a:off x="2564777" y="4563129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altogether.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0F5345-99FC-D7C3-7DBB-A8EA0192FEB6}"/>
              </a:ext>
            </a:extLst>
          </p:cNvPr>
          <p:cNvSpPr txBox="1"/>
          <p:nvPr/>
        </p:nvSpPr>
        <p:spPr>
          <a:xfrm>
            <a:off x="4179654" y="4566047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15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59E1A51-B576-709C-9155-2C00E05FFC5D}"/>
              </a:ext>
            </a:extLst>
          </p:cNvPr>
          <p:cNvSpPr/>
          <p:nvPr/>
        </p:nvSpPr>
        <p:spPr>
          <a:xfrm>
            <a:off x="1517308" y="3406288"/>
            <a:ext cx="634513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2800" dirty="0">
                <a:solidFill>
                  <a:prstClr val="black"/>
                </a:solidFill>
              </a:rPr>
              <a:t>There are ____ equal groups of ____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D1CDBC-CFA2-7239-FE01-C1DC5C49C291}"/>
                  </a:ext>
                </a:extLst>
              </p:cNvPr>
              <p:cNvSpPr/>
              <p:nvPr/>
            </p:nvSpPr>
            <p:spPr>
              <a:xfrm>
                <a:off x="1138691" y="4287593"/>
                <a:ext cx="7525512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 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DD1CDBC-CFA2-7239-FE01-C1DC5C49C2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8691" y="4287593"/>
                <a:ext cx="7525512" cy="523220"/>
              </a:xfrm>
              <a:prstGeom prst="rect">
                <a:avLst/>
              </a:prstGeom>
              <a:blipFill>
                <a:blip r:embed="rId5"/>
                <a:stretch>
                  <a:fillRect l="-1702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144FB02-5155-4148-457B-663694B4479A}"/>
                  </a:ext>
                </a:extLst>
              </p:cNvPr>
              <p:cNvSpPr/>
              <p:nvPr/>
            </p:nvSpPr>
            <p:spPr>
              <a:xfrm>
                <a:off x="2573280" y="5355164"/>
                <a:ext cx="4580099" cy="52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28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8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800" dirty="0"/>
                  <a:t> </a:t>
                </a:r>
                <a:r>
                  <a:rPr lang="en-GB" sz="2800" dirty="0">
                    <a:solidFill>
                      <a:prstClr val="black"/>
                    </a:solidFill>
                  </a:rPr>
                  <a:t>____</a:t>
                </a:r>
                <a:endParaRPr lang="en-GB" sz="2800" dirty="0"/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144FB02-5155-4148-457B-663694B4479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3280" y="5355164"/>
                <a:ext cx="4580099" cy="523220"/>
              </a:xfrm>
              <a:prstGeom prst="rect">
                <a:avLst/>
              </a:prstGeom>
              <a:blipFill>
                <a:blip r:embed="rId6"/>
                <a:stretch>
                  <a:fillRect l="-2663" t="-10465" b="-325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A7744580-FB49-34F0-8288-C6002E60F275}"/>
              </a:ext>
            </a:extLst>
          </p:cNvPr>
          <p:cNvSpPr txBox="1"/>
          <p:nvPr/>
        </p:nvSpPr>
        <p:spPr>
          <a:xfrm>
            <a:off x="3988042" y="5325868"/>
            <a:ext cx="340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845D770-14BE-C945-D4D0-F8B0EABE62DA}"/>
              </a:ext>
            </a:extLst>
          </p:cNvPr>
          <p:cNvSpPr txBox="1"/>
          <p:nvPr/>
        </p:nvSpPr>
        <p:spPr>
          <a:xfrm>
            <a:off x="2877914" y="5321803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D7CD5B-2C6D-90A3-1431-C7C5A0972E7C}"/>
              </a:ext>
            </a:extLst>
          </p:cNvPr>
          <p:cNvSpPr txBox="1"/>
          <p:nvPr/>
        </p:nvSpPr>
        <p:spPr>
          <a:xfrm>
            <a:off x="5022579" y="5315514"/>
            <a:ext cx="7175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15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5CE0618-F097-772D-3A64-9191A2550E80}"/>
              </a:ext>
            </a:extLst>
          </p:cNvPr>
          <p:cNvSpPr txBox="1"/>
          <p:nvPr/>
        </p:nvSpPr>
        <p:spPr>
          <a:xfrm>
            <a:off x="2532639" y="4290274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FDB732BC-E6F2-B27B-79C2-B5B4E1BCA392}"/>
              </a:ext>
            </a:extLst>
          </p:cNvPr>
          <p:cNvSpPr txBox="1"/>
          <p:nvPr/>
        </p:nvSpPr>
        <p:spPr>
          <a:xfrm>
            <a:off x="3219739" y="3393810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D63216D-51C7-2504-9A6E-9C18B92E6469}"/>
              </a:ext>
            </a:extLst>
          </p:cNvPr>
          <p:cNvSpPr txBox="1"/>
          <p:nvPr/>
        </p:nvSpPr>
        <p:spPr>
          <a:xfrm>
            <a:off x="6300767" y="3393810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9C2BF4F-C6E8-50B2-8164-464021A0D376}"/>
              </a:ext>
            </a:extLst>
          </p:cNvPr>
          <p:cNvSpPr txBox="1"/>
          <p:nvPr/>
        </p:nvSpPr>
        <p:spPr>
          <a:xfrm>
            <a:off x="3676950" y="4290274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DEDF818-8FAB-B889-54D4-0BEFAF90A3AB}"/>
              </a:ext>
            </a:extLst>
          </p:cNvPr>
          <p:cNvSpPr txBox="1"/>
          <p:nvPr/>
        </p:nvSpPr>
        <p:spPr>
          <a:xfrm>
            <a:off x="4777124" y="4290274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96EB5B97-270D-C9F2-1D75-AF4FC69F4423}"/>
              </a:ext>
            </a:extLst>
          </p:cNvPr>
          <p:cNvSpPr txBox="1"/>
          <p:nvPr/>
        </p:nvSpPr>
        <p:spPr>
          <a:xfrm>
            <a:off x="6979855" y="4290274"/>
            <a:ext cx="6525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dirty="0">
                <a:solidFill>
                  <a:srgbClr val="FF0000"/>
                </a:solidFill>
                <a:latin typeface="Calibri" panose="020F0502020204030204"/>
              </a:rPr>
              <a:t>15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18767908-8CE1-092B-39C6-55ADF90F401C}"/>
              </a:ext>
            </a:extLst>
          </p:cNvPr>
          <p:cNvSpPr txBox="1"/>
          <p:nvPr/>
        </p:nvSpPr>
        <p:spPr>
          <a:xfrm>
            <a:off x="5931533" y="4290274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4DE9FC89-2980-E852-883C-D37C314BB468}"/>
              </a:ext>
            </a:extLst>
          </p:cNvPr>
          <p:cNvSpPr txBox="1"/>
          <p:nvPr/>
        </p:nvSpPr>
        <p:spPr>
          <a:xfrm>
            <a:off x="1343567" y="4290274"/>
            <a:ext cx="6118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800" noProof="0" dirty="0">
                <a:solidFill>
                  <a:srgbClr val="FF0000"/>
                </a:solidFill>
                <a:latin typeface="Calibri" panose="020F0502020204030204"/>
              </a:rPr>
              <a:t>3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56" name="Picture 55" descr="A cartoon of red pears&#10;&#10;AI-generated content may be incorrect.">
            <a:extLst>
              <a:ext uri="{FF2B5EF4-FFF2-40B4-BE49-F238E27FC236}">
                <a16:creationId xmlns:a16="http://schemas.microsoft.com/office/drawing/2014/main" id="{B021672E-1063-3841-34C8-A27BB86FFC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55434" y="595255"/>
            <a:ext cx="1094560" cy="1641840"/>
          </a:xfrm>
          <a:prstGeom prst="rect">
            <a:avLst/>
          </a:prstGeom>
        </p:spPr>
      </p:pic>
      <p:pic>
        <p:nvPicPr>
          <p:cNvPr id="58" name="Picture 57" descr="A cartoon of red pears&#10;&#10;AI-generated content may be incorrect.">
            <a:extLst>
              <a:ext uri="{FF2B5EF4-FFF2-40B4-BE49-F238E27FC236}">
                <a16:creationId xmlns:a16="http://schemas.microsoft.com/office/drawing/2014/main" id="{F955498F-7CC7-3B08-B44E-F3B8B981DB1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94734" y="595255"/>
            <a:ext cx="1094560" cy="1641840"/>
          </a:xfrm>
          <a:prstGeom prst="rect">
            <a:avLst/>
          </a:prstGeom>
        </p:spPr>
      </p:pic>
      <p:pic>
        <p:nvPicPr>
          <p:cNvPr id="59" name="Picture 58" descr="A cartoon of red pears&#10;&#10;AI-generated content may be incorrect.">
            <a:extLst>
              <a:ext uri="{FF2B5EF4-FFF2-40B4-BE49-F238E27FC236}">
                <a16:creationId xmlns:a16="http://schemas.microsoft.com/office/drawing/2014/main" id="{AC9DA52C-7A38-208C-1D13-1EBA24A9EB8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34034" y="595255"/>
            <a:ext cx="1094560" cy="1641840"/>
          </a:xfrm>
          <a:prstGeom prst="rect">
            <a:avLst/>
          </a:prstGeom>
        </p:spPr>
      </p:pic>
      <p:pic>
        <p:nvPicPr>
          <p:cNvPr id="73" name="Picture 72" descr="A cartoon of red pears&#10;&#10;AI-generated content may be incorrect.">
            <a:extLst>
              <a:ext uri="{FF2B5EF4-FFF2-40B4-BE49-F238E27FC236}">
                <a16:creationId xmlns:a16="http://schemas.microsoft.com/office/drawing/2014/main" id="{E11A5C04-2B55-1BCA-481D-7E0B2C6AFE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334" y="595255"/>
            <a:ext cx="1094560" cy="1641840"/>
          </a:xfrm>
          <a:prstGeom prst="rect">
            <a:avLst/>
          </a:prstGeom>
        </p:spPr>
      </p:pic>
      <p:pic>
        <p:nvPicPr>
          <p:cNvPr id="74" name="Picture 73" descr="A cartoon of red pears&#10;&#10;AI-generated content may be incorrect.">
            <a:extLst>
              <a:ext uri="{FF2B5EF4-FFF2-40B4-BE49-F238E27FC236}">
                <a16:creationId xmlns:a16="http://schemas.microsoft.com/office/drawing/2014/main" id="{F8E88DBA-AD11-8037-9FEB-566576952B4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12634" y="595255"/>
            <a:ext cx="1094560" cy="1641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75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8" grpId="0"/>
      <p:bldP spid="20" grpId="0"/>
      <p:bldP spid="39" grpId="0"/>
      <p:bldP spid="40" grpId="0"/>
      <p:bldP spid="41" grpId="0"/>
      <p:bldP spid="42" grpId="0"/>
      <p:bldP spid="46" grpId="0"/>
      <p:bldP spid="49" grpId="0"/>
      <p:bldP spid="50" grpId="0"/>
      <p:bldP spid="51" grpId="0"/>
      <p:bldP spid="52" grpId="0"/>
      <p:bldP spid="53" grpId="0"/>
      <p:bldP spid="5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6AC80D4-E1BF-5772-C920-AB75338573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60E77D0-BF76-984D-A24F-0534451F263D}"/>
                  </a:ext>
                </a:extLst>
              </p:cNvPr>
              <p:cNvSpPr/>
              <p:nvPr/>
            </p:nvSpPr>
            <p:spPr>
              <a:xfrm>
                <a:off x="2188502" y="2034698"/>
                <a:ext cx="2390580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3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15</a:t>
                </a:r>
              </a:p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5 groups of 3</a:t>
                </a:r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260E77D0-BF76-984D-A24F-0534451F263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502" y="2034698"/>
                <a:ext cx="2390580" cy="1569660"/>
              </a:xfrm>
              <a:prstGeom prst="rect">
                <a:avLst/>
              </a:prstGeom>
              <a:blipFill>
                <a:blip r:embed="rId2"/>
                <a:stretch>
                  <a:fillRect l="-6378" t="-4669" r="-433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7C1CA84-3F6C-21B6-9845-40C623234921}"/>
              </a:ext>
            </a:extLst>
          </p:cNvPr>
          <p:cNvCxnSpPr>
            <a:cxnSpLocks/>
          </p:cNvCxnSpPr>
          <p:nvPr/>
        </p:nvCxnSpPr>
        <p:spPr>
          <a:xfrm flipV="1">
            <a:off x="5135513" y="2811812"/>
            <a:ext cx="3388001" cy="242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Arc 51">
            <a:extLst>
              <a:ext uri="{FF2B5EF4-FFF2-40B4-BE49-F238E27FC236}">
                <a16:creationId xmlns:a16="http://schemas.microsoft.com/office/drawing/2014/main" id="{E155236B-F7A3-993F-5CC6-75412CEC1A5E}"/>
              </a:ext>
            </a:extLst>
          </p:cNvPr>
          <p:cNvSpPr/>
          <p:nvPr/>
        </p:nvSpPr>
        <p:spPr>
          <a:xfrm flipH="1">
            <a:off x="5170585" y="2352243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6CC29DD-FF28-A631-47E4-814BC524A0BC}"/>
              </a:ext>
            </a:extLst>
          </p:cNvPr>
          <p:cNvSpPr txBox="1"/>
          <p:nvPr/>
        </p:nvSpPr>
        <p:spPr>
          <a:xfrm>
            <a:off x="4997833" y="2825265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468BF40-F605-CFC5-D241-1444F786EE33}"/>
              </a:ext>
            </a:extLst>
          </p:cNvPr>
          <p:cNvSpPr txBox="1"/>
          <p:nvPr/>
        </p:nvSpPr>
        <p:spPr>
          <a:xfrm>
            <a:off x="5626283" y="2841567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endParaRPr lang="en-GB" sz="2400" dirty="0"/>
          </a:p>
        </p:txBody>
      </p:sp>
      <p:sp>
        <p:nvSpPr>
          <p:cNvPr id="55" name="Arc 54">
            <a:extLst>
              <a:ext uri="{FF2B5EF4-FFF2-40B4-BE49-F238E27FC236}">
                <a16:creationId xmlns:a16="http://schemas.microsoft.com/office/drawing/2014/main" id="{1B61C927-8BB5-B3FE-3850-2E3FE1F32B14}"/>
              </a:ext>
            </a:extLst>
          </p:cNvPr>
          <p:cNvSpPr/>
          <p:nvPr/>
        </p:nvSpPr>
        <p:spPr>
          <a:xfrm flipH="1">
            <a:off x="5802323" y="2353211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A6942A2-FE37-7EAC-E5A7-1617D662738C}"/>
              </a:ext>
            </a:extLst>
          </p:cNvPr>
          <p:cNvSpPr txBox="1"/>
          <p:nvPr/>
        </p:nvSpPr>
        <p:spPr>
          <a:xfrm>
            <a:off x="6258021" y="2842535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endParaRPr lang="en-GB" sz="2400" dirty="0"/>
          </a:p>
        </p:txBody>
      </p:sp>
      <p:sp>
        <p:nvSpPr>
          <p:cNvPr id="57" name="Arc 56">
            <a:extLst>
              <a:ext uri="{FF2B5EF4-FFF2-40B4-BE49-F238E27FC236}">
                <a16:creationId xmlns:a16="http://schemas.microsoft.com/office/drawing/2014/main" id="{5CCC7203-89EA-7EB1-C743-686A264D6E1A}"/>
              </a:ext>
            </a:extLst>
          </p:cNvPr>
          <p:cNvSpPr/>
          <p:nvPr/>
        </p:nvSpPr>
        <p:spPr>
          <a:xfrm flipH="1">
            <a:off x="6429381" y="2342905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6164012A-B186-D8EC-1AAC-94FF4702333F}"/>
              </a:ext>
            </a:extLst>
          </p:cNvPr>
          <p:cNvSpPr txBox="1"/>
          <p:nvPr/>
        </p:nvSpPr>
        <p:spPr>
          <a:xfrm>
            <a:off x="6865082" y="2822376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  <a:endParaRPr lang="en-GB" sz="2400" dirty="0"/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7B05BA01-C650-AB65-CA3A-0ED445040292}"/>
              </a:ext>
            </a:extLst>
          </p:cNvPr>
          <p:cNvGrpSpPr/>
          <p:nvPr/>
        </p:nvGrpSpPr>
        <p:grpSpPr>
          <a:xfrm>
            <a:off x="5173208" y="1793904"/>
            <a:ext cx="659577" cy="461665"/>
            <a:chOff x="5413577" y="510800"/>
            <a:chExt cx="659577" cy="461665"/>
          </a:xfrm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AD7907C6-18C5-5168-49DB-4147CB07E4AC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C13A8FF8-A2DA-64CF-2724-50B7C7A59716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113CC061-DC79-048F-3ADA-2D4414F12E16}"/>
              </a:ext>
            </a:extLst>
          </p:cNvPr>
          <p:cNvGrpSpPr/>
          <p:nvPr/>
        </p:nvGrpSpPr>
        <p:grpSpPr>
          <a:xfrm>
            <a:off x="5818450" y="1793904"/>
            <a:ext cx="659577" cy="461665"/>
            <a:chOff x="5413577" y="510800"/>
            <a:chExt cx="659577" cy="461665"/>
          </a:xfrm>
        </p:grpSpPr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CF4C335F-9662-1FB5-147B-0C42B47DB7E9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4F7E6612-2FEC-66C5-9104-D8078F20E5CD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3A64E91-915E-1DD2-0144-5E46F911F9EB}"/>
              </a:ext>
            </a:extLst>
          </p:cNvPr>
          <p:cNvGrpSpPr/>
          <p:nvPr/>
        </p:nvGrpSpPr>
        <p:grpSpPr>
          <a:xfrm>
            <a:off x="6464146" y="1793903"/>
            <a:ext cx="659577" cy="461665"/>
            <a:chOff x="5413577" y="510800"/>
            <a:chExt cx="659577" cy="461665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D4B15927-8914-7300-4654-0F9F378B0FC7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0A7C0D50-312B-9050-F379-6584C3B90863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pic>
        <p:nvPicPr>
          <p:cNvPr id="77" name="Picture 76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DA36E3C9-FAE3-1933-49B2-69803534D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391" y="157683"/>
            <a:ext cx="1233968" cy="12339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E3A3A0-A3B0-CA3B-0409-F6940EE4E2C6}"/>
                  </a:ext>
                </a:extLst>
              </p:cNvPr>
              <p:cNvSpPr/>
              <p:nvPr/>
            </p:nvSpPr>
            <p:spPr>
              <a:xfrm>
                <a:off x="2312271" y="4705439"/>
                <a:ext cx="2492165" cy="15696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3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5 </a:t>
                </a:r>
                <a14:m>
                  <m:oMath xmlns:m="http://schemas.openxmlformats.org/officeDocument/2006/math">
                    <m:r>
                      <a:rPr lang="en-GB" sz="32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 15</a:t>
                </a:r>
              </a:p>
              <a:p>
                <a:r>
                  <a:rPr lang="en-GB" sz="3200" dirty="0">
                    <a:latin typeface="+mj-lt"/>
                    <a:cs typeface="Arial" panose="020B0604020202020204" pitchFamily="34" charset="0"/>
                  </a:rPr>
                  <a:t>3 groups of 5</a:t>
                </a:r>
              </a:p>
              <a:p>
                <a:endParaRPr lang="en-GB" sz="3200" dirty="0"/>
              </a:p>
            </p:txBody>
          </p:sp>
        </mc:Choice>
        <mc:Fallback xmlns=""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0E3A3A0-A3B0-CA3B-0409-F6940EE4E2C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2271" y="4705439"/>
                <a:ext cx="2492165" cy="1569660"/>
              </a:xfrm>
              <a:prstGeom prst="rect">
                <a:avLst/>
              </a:prstGeom>
              <a:blipFill>
                <a:blip r:embed="rId4"/>
                <a:stretch>
                  <a:fillRect l="-6112" t="-46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4365DFD-38EF-8FAA-B51B-CFCD111E1C1F}"/>
              </a:ext>
            </a:extLst>
          </p:cNvPr>
          <p:cNvCxnSpPr>
            <a:cxnSpLocks/>
          </p:cNvCxnSpPr>
          <p:nvPr/>
        </p:nvCxnSpPr>
        <p:spPr>
          <a:xfrm flipV="1">
            <a:off x="5094516" y="5321993"/>
            <a:ext cx="3557870" cy="137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Arc 26">
            <a:extLst>
              <a:ext uri="{FF2B5EF4-FFF2-40B4-BE49-F238E27FC236}">
                <a16:creationId xmlns:a16="http://schemas.microsoft.com/office/drawing/2014/main" id="{FBBF2B90-9685-DFEA-10F0-C973FE40385E}"/>
              </a:ext>
            </a:extLst>
          </p:cNvPr>
          <p:cNvSpPr/>
          <p:nvPr/>
        </p:nvSpPr>
        <p:spPr>
          <a:xfrm flipH="1">
            <a:off x="5070314" y="4824313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9315F1A-89C7-3141-0433-A28F0907E38A}"/>
              </a:ext>
            </a:extLst>
          </p:cNvPr>
          <p:cNvSpPr txBox="1"/>
          <p:nvPr/>
        </p:nvSpPr>
        <p:spPr>
          <a:xfrm>
            <a:off x="4956836" y="5324884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23C5592-413D-78F9-C803-66B39D533A85}"/>
              </a:ext>
            </a:extLst>
          </p:cNvPr>
          <p:cNvSpPr txBox="1"/>
          <p:nvPr/>
        </p:nvSpPr>
        <p:spPr>
          <a:xfrm>
            <a:off x="5972932" y="533230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  <a:endParaRPr lang="en-GB" sz="2400" dirty="0"/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7D72AC2B-6E67-47AD-B8F8-54D7D19CDDF7}"/>
              </a:ext>
            </a:extLst>
          </p:cNvPr>
          <p:cNvSpPr/>
          <p:nvPr/>
        </p:nvSpPr>
        <p:spPr>
          <a:xfrm flipH="1">
            <a:off x="6156384" y="4824313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58E808A-74F0-873A-2B87-8831279C92F5}"/>
              </a:ext>
            </a:extLst>
          </p:cNvPr>
          <p:cNvSpPr txBox="1"/>
          <p:nvPr/>
        </p:nvSpPr>
        <p:spPr>
          <a:xfrm>
            <a:off x="6989028" y="5321993"/>
            <a:ext cx="49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endParaRPr lang="en-GB" sz="2400" dirty="0"/>
          </a:p>
        </p:txBody>
      </p:sp>
      <p:sp>
        <p:nvSpPr>
          <p:cNvPr id="38" name="Arc 37">
            <a:extLst>
              <a:ext uri="{FF2B5EF4-FFF2-40B4-BE49-F238E27FC236}">
                <a16:creationId xmlns:a16="http://schemas.microsoft.com/office/drawing/2014/main" id="{65B00B20-0570-BB2A-87BF-E84AF3A7DAC0}"/>
              </a:ext>
            </a:extLst>
          </p:cNvPr>
          <p:cNvSpPr/>
          <p:nvPr/>
        </p:nvSpPr>
        <p:spPr>
          <a:xfrm flipH="1">
            <a:off x="7242454" y="4838642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07F6396-BDEE-5453-EDD3-EE35D1ECC8B6}"/>
              </a:ext>
            </a:extLst>
          </p:cNvPr>
          <p:cNvSpPr txBox="1"/>
          <p:nvPr/>
        </p:nvSpPr>
        <p:spPr>
          <a:xfrm>
            <a:off x="8106581" y="5344032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  <a:endParaRPr lang="en-GB" sz="2400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3AA4BDC8-5581-08CA-3213-2EBED26891B0}"/>
              </a:ext>
            </a:extLst>
          </p:cNvPr>
          <p:cNvGrpSpPr/>
          <p:nvPr/>
        </p:nvGrpSpPr>
        <p:grpSpPr>
          <a:xfrm>
            <a:off x="5141041" y="4303130"/>
            <a:ext cx="1072376" cy="461665"/>
            <a:chOff x="5413577" y="510800"/>
            <a:chExt cx="646130" cy="461665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DEDF7261-1100-7111-461B-377C8447D75C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B2CF4E2-4042-1673-BF70-8246D049EE5F}"/>
                </a:ext>
              </a:extLst>
            </p:cNvPr>
            <p:cNvSpPr txBox="1"/>
            <p:nvPr/>
          </p:nvSpPr>
          <p:spPr>
            <a:xfrm>
              <a:off x="5421321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274854D-0DFE-4BDA-F2B2-3069493FA2FF}"/>
              </a:ext>
            </a:extLst>
          </p:cNvPr>
          <p:cNvGrpSpPr/>
          <p:nvPr/>
        </p:nvGrpSpPr>
        <p:grpSpPr>
          <a:xfrm>
            <a:off x="6213963" y="4303130"/>
            <a:ext cx="1072376" cy="461665"/>
            <a:chOff x="5413577" y="510800"/>
            <a:chExt cx="646130" cy="461665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686EED5D-C217-7E4C-C4D3-1152361044A9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FB10C8A7-B213-1ACE-A77A-911DC95DF2FA}"/>
                </a:ext>
              </a:extLst>
            </p:cNvPr>
            <p:cNvSpPr txBox="1"/>
            <p:nvPr/>
          </p:nvSpPr>
          <p:spPr>
            <a:xfrm>
              <a:off x="5434439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5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79B1A604-E37B-E4C1-6214-D579141E08BA}"/>
              </a:ext>
            </a:extLst>
          </p:cNvPr>
          <p:cNvGrpSpPr/>
          <p:nvPr/>
        </p:nvGrpSpPr>
        <p:grpSpPr>
          <a:xfrm>
            <a:off x="7285747" y="4303130"/>
            <a:ext cx="1072375" cy="461665"/>
            <a:chOff x="5413577" y="510800"/>
            <a:chExt cx="646130" cy="461665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B33EEE4-760F-096F-66D5-F7A814102CAC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C9A19D0-10FF-7C4B-EBE3-38B665BBC987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dirty="0"/>
                <a:t>5</a:t>
              </a:r>
            </a:p>
          </p:txBody>
        </p: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362EC928-30C1-77D7-F4CD-AF3D968B7823}"/>
              </a:ext>
            </a:extLst>
          </p:cNvPr>
          <p:cNvSpPr/>
          <p:nvPr/>
        </p:nvSpPr>
        <p:spPr>
          <a:xfrm rot="5400000">
            <a:off x="1323440" y="179517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53AAB71-93E5-69FB-967C-0F8DC5F219ED}"/>
              </a:ext>
            </a:extLst>
          </p:cNvPr>
          <p:cNvSpPr/>
          <p:nvPr/>
        </p:nvSpPr>
        <p:spPr>
          <a:xfrm rot="5400000">
            <a:off x="921825" y="179517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3297596-5AAD-3489-B3A9-76FE647EB388}"/>
              </a:ext>
            </a:extLst>
          </p:cNvPr>
          <p:cNvSpPr/>
          <p:nvPr/>
        </p:nvSpPr>
        <p:spPr>
          <a:xfrm rot="5400000">
            <a:off x="525708" y="1795175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EEBEF0F-9310-FE92-389B-8877C2D5FD3E}"/>
              </a:ext>
            </a:extLst>
          </p:cNvPr>
          <p:cNvSpPr/>
          <p:nvPr/>
        </p:nvSpPr>
        <p:spPr>
          <a:xfrm rot="5400000">
            <a:off x="1322734" y="222788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4C2F008-B78F-8394-8666-7E3E31429FC5}"/>
              </a:ext>
            </a:extLst>
          </p:cNvPr>
          <p:cNvSpPr/>
          <p:nvPr/>
        </p:nvSpPr>
        <p:spPr>
          <a:xfrm rot="5400000">
            <a:off x="921119" y="222788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5836756-A89F-0682-A520-AD6DB930C515}"/>
              </a:ext>
            </a:extLst>
          </p:cNvPr>
          <p:cNvSpPr/>
          <p:nvPr/>
        </p:nvSpPr>
        <p:spPr>
          <a:xfrm rot="5400000">
            <a:off x="525002" y="222788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FD56428-166D-8F5C-1474-2CEC7297DF82}"/>
              </a:ext>
            </a:extLst>
          </p:cNvPr>
          <p:cNvSpPr/>
          <p:nvPr/>
        </p:nvSpPr>
        <p:spPr>
          <a:xfrm rot="5400000">
            <a:off x="1321270" y="263690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5F633D8-513C-8120-6A1F-1C6344BBA06A}"/>
              </a:ext>
            </a:extLst>
          </p:cNvPr>
          <p:cNvSpPr/>
          <p:nvPr/>
        </p:nvSpPr>
        <p:spPr>
          <a:xfrm rot="5400000">
            <a:off x="919655" y="263690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2F594FFA-2A4C-19DA-498E-F670F74233F7}"/>
              </a:ext>
            </a:extLst>
          </p:cNvPr>
          <p:cNvSpPr/>
          <p:nvPr/>
        </p:nvSpPr>
        <p:spPr>
          <a:xfrm rot="5400000">
            <a:off x="523538" y="2636909"/>
            <a:ext cx="360000" cy="360000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DC375AD3-DAA3-A9D6-2CD2-9C610A3D4C22}"/>
              </a:ext>
            </a:extLst>
          </p:cNvPr>
          <p:cNvSpPr/>
          <p:nvPr/>
        </p:nvSpPr>
        <p:spPr>
          <a:xfrm flipH="1">
            <a:off x="7064141" y="2342905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6884335-49E3-3570-14AE-CF75D202E37A}"/>
              </a:ext>
            </a:extLst>
          </p:cNvPr>
          <p:cNvSpPr txBox="1"/>
          <p:nvPr/>
        </p:nvSpPr>
        <p:spPr>
          <a:xfrm>
            <a:off x="7427201" y="2819853"/>
            <a:ext cx="50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  <a:endParaRPr lang="en-GB" sz="2400" dirty="0"/>
          </a:p>
        </p:txBody>
      </p: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E9C6E187-7393-0507-CBC1-4169BCE5ECD0}"/>
              </a:ext>
            </a:extLst>
          </p:cNvPr>
          <p:cNvGrpSpPr/>
          <p:nvPr/>
        </p:nvGrpSpPr>
        <p:grpSpPr>
          <a:xfrm>
            <a:off x="7113891" y="1793903"/>
            <a:ext cx="659577" cy="461665"/>
            <a:chOff x="5413577" y="510800"/>
            <a:chExt cx="659577" cy="461665"/>
          </a:xfrm>
        </p:grpSpPr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B7B42AC9-4561-3688-6401-F3A29198ACE3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171CDA39-7C1C-7D00-8CC6-B739362A5CBD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03D0E190-CF89-1506-EC14-7FDC6B3C1BEB}"/>
              </a:ext>
            </a:extLst>
          </p:cNvPr>
          <p:cNvSpPr/>
          <p:nvPr/>
        </p:nvSpPr>
        <p:spPr>
          <a:xfrm>
            <a:off x="402771" y="1751507"/>
            <a:ext cx="1344848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D5279353-9BA9-F2EE-33B0-7D862EBE2884}"/>
              </a:ext>
            </a:extLst>
          </p:cNvPr>
          <p:cNvSpPr/>
          <p:nvPr/>
        </p:nvSpPr>
        <p:spPr>
          <a:xfrm>
            <a:off x="402771" y="2187037"/>
            <a:ext cx="1344848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DCE5C0D-4FB0-E2E1-18B8-A65EC00BA611}"/>
              </a:ext>
            </a:extLst>
          </p:cNvPr>
          <p:cNvSpPr/>
          <p:nvPr/>
        </p:nvSpPr>
        <p:spPr>
          <a:xfrm>
            <a:off x="402771" y="2600795"/>
            <a:ext cx="1344848" cy="423881"/>
          </a:xfrm>
          <a:prstGeom prst="round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505F976-7551-4097-E561-C84B937CAD67}"/>
              </a:ext>
            </a:extLst>
          </p:cNvPr>
          <p:cNvGrpSpPr/>
          <p:nvPr/>
        </p:nvGrpSpPr>
        <p:grpSpPr>
          <a:xfrm>
            <a:off x="402771" y="3014552"/>
            <a:ext cx="1344848" cy="423881"/>
            <a:chOff x="402771" y="3014552"/>
            <a:chExt cx="1344848" cy="423881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FEC5717C-B5F6-B8D0-87FC-8140DAA72786}"/>
                </a:ext>
              </a:extLst>
            </p:cNvPr>
            <p:cNvSpPr/>
            <p:nvPr/>
          </p:nvSpPr>
          <p:spPr>
            <a:xfrm rot="5400000">
              <a:off x="1321270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F101E7F6-6EF0-04E7-BA80-8C8AD0D2D0DD}"/>
                </a:ext>
              </a:extLst>
            </p:cNvPr>
            <p:cNvSpPr/>
            <p:nvPr/>
          </p:nvSpPr>
          <p:spPr>
            <a:xfrm rot="5400000">
              <a:off x="919655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E46710FA-00CF-FC65-184C-75712FFDC20A}"/>
                </a:ext>
              </a:extLst>
            </p:cNvPr>
            <p:cNvSpPr/>
            <p:nvPr/>
          </p:nvSpPr>
          <p:spPr>
            <a:xfrm rot="5400000">
              <a:off x="523538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0F526C5-97AA-664F-CB86-71022E4FE8FE}"/>
                </a:ext>
              </a:extLst>
            </p:cNvPr>
            <p:cNvSpPr/>
            <p:nvPr/>
          </p:nvSpPr>
          <p:spPr>
            <a:xfrm>
              <a:off x="402771" y="3014552"/>
              <a:ext cx="1344848" cy="423881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41" name="Picture 40">
            <a:extLst>
              <a:ext uri="{FF2B5EF4-FFF2-40B4-BE49-F238E27FC236}">
                <a16:creationId xmlns:a16="http://schemas.microsoft.com/office/drawing/2014/main" id="{6D64667A-E652-F04A-8715-FC8EBF467A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grpSp>
        <p:nvGrpSpPr>
          <p:cNvPr id="42" name="Group 41">
            <a:extLst>
              <a:ext uri="{FF2B5EF4-FFF2-40B4-BE49-F238E27FC236}">
                <a16:creationId xmlns:a16="http://schemas.microsoft.com/office/drawing/2014/main" id="{D218AD4B-C8B9-CDBE-2CA8-74C139785A8E}"/>
              </a:ext>
            </a:extLst>
          </p:cNvPr>
          <p:cNvGrpSpPr/>
          <p:nvPr/>
        </p:nvGrpSpPr>
        <p:grpSpPr>
          <a:xfrm>
            <a:off x="402771" y="3450052"/>
            <a:ext cx="1344848" cy="423881"/>
            <a:chOff x="402771" y="3014552"/>
            <a:chExt cx="1344848" cy="423881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E39D13D1-7DED-57CB-5120-8A9738796C39}"/>
                </a:ext>
              </a:extLst>
            </p:cNvPr>
            <p:cNvSpPr/>
            <p:nvPr/>
          </p:nvSpPr>
          <p:spPr>
            <a:xfrm rot="5400000">
              <a:off x="1321270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225B83A4-8ADE-0DF2-CAA7-8305F325DE3A}"/>
                </a:ext>
              </a:extLst>
            </p:cNvPr>
            <p:cNvSpPr/>
            <p:nvPr/>
          </p:nvSpPr>
          <p:spPr>
            <a:xfrm rot="5400000">
              <a:off x="919655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D3B77D19-D1D6-044F-2B45-B0194EAC4B6C}"/>
                </a:ext>
              </a:extLst>
            </p:cNvPr>
            <p:cNvSpPr/>
            <p:nvPr/>
          </p:nvSpPr>
          <p:spPr>
            <a:xfrm rot="5400000">
              <a:off x="523538" y="3053385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EEC932B9-313A-B1FF-B573-C52C3664B3B3}"/>
                </a:ext>
              </a:extLst>
            </p:cNvPr>
            <p:cNvSpPr/>
            <p:nvPr/>
          </p:nvSpPr>
          <p:spPr>
            <a:xfrm>
              <a:off x="402771" y="3014552"/>
              <a:ext cx="1344848" cy="423881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49" name="Arc 48">
            <a:extLst>
              <a:ext uri="{FF2B5EF4-FFF2-40B4-BE49-F238E27FC236}">
                <a16:creationId xmlns:a16="http://schemas.microsoft.com/office/drawing/2014/main" id="{FF0F621E-B8B1-C9DC-F8F3-4215F0CBD4FB}"/>
              </a:ext>
            </a:extLst>
          </p:cNvPr>
          <p:cNvSpPr/>
          <p:nvPr/>
        </p:nvSpPr>
        <p:spPr>
          <a:xfrm flipH="1">
            <a:off x="7684628" y="2342907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BA33F5CB-CDD5-6C95-EE8A-DE545E0503BF}"/>
              </a:ext>
            </a:extLst>
          </p:cNvPr>
          <p:cNvSpPr txBox="1"/>
          <p:nvPr/>
        </p:nvSpPr>
        <p:spPr>
          <a:xfrm>
            <a:off x="8047688" y="2819855"/>
            <a:ext cx="50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  <a:endParaRPr lang="en-GB" sz="2400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1E31E09-39E2-16A9-C8E7-071663F3AC89}"/>
              </a:ext>
            </a:extLst>
          </p:cNvPr>
          <p:cNvGrpSpPr/>
          <p:nvPr/>
        </p:nvGrpSpPr>
        <p:grpSpPr>
          <a:xfrm>
            <a:off x="7740951" y="1793903"/>
            <a:ext cx="659577" cy="461665"/>
            <a:chOff x="5413577" y="510800"/>
            <a:chExt cx="659577" cy="461665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41946239-BC69-2EFF-6B56-2A22B267D1C0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FD9F22-32E4-BAB3-E1CB-D9AEC04CB757}"/>
                </a:ext>
              </a:extLst>
            </p:cNvPr>
            <p:cNvSpPr txBox="1"/>
            <p:nvPr/>
          </p:nvSpPr>
          <p:spPr>
            <a:xfrm>
              <a:off x="5545940" y="510800"/>
              <a:ext cx="52721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dirty="0"/>
                <a:t>3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947FC31-6788-DF56-DF80-2123AB2BD0D0}"/>
              </a:ext>
            </a:extLst>
          </p:cNvPr>
          <p:cNvGrpSpPr/>
          <p:nvPr/>
        </p:nvGrpSpPr>
        <p:grpSpPr>
          <a:xfrm>
            <a:off x="86588" y="4491677"/>
            <a:ext cx="2101914" cy="423881"/>
            <a:chOff x="249400" y="4312894"/>
            <a:chExt cx="2101914" cy="423881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CBEE37C-3CC3-C5BD-C55C-9D4455F6E275}"/>
                </a:ext>
              </a:extLst>
            </p:cNvPr>
            <p:cNvSpPr/>
            <p:nvPr/>
          </p:nvSpPr>
          <p:spPr>
            <a:xfrm rot="10800000">
              <a:off x="1550822" y="434578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8B90234C-93F9-B88F-C509-90F5E5B561BE}"/>
                </a:ext>
              </a:extLst>
            </p:cNvPr>
            <p:cNvSpPr/>
            <p:nvPr/>
          </p:nvSpPr>
          <p:spPr>
            <a:xfrm rot="10800000">
              <a:off x="1139880" y="434508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72569FE6-C299-06D9-9CC9-6BC05FEA2EDC}"/>
                </a:ext>
              </a:extLst>
            </p:cNvPr>
            <p:cNvSpPr/>
            <p:nvPr/>
          </p:nvSpPr>
          <p:spPr>
            <a:xfrm rot="10800000">
              <a:off x="730860" y="434361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7F5443FC-C09A-45BC-3333-B77C7405D29D}"/>
                </a:ext>
              </a:extLst>
            </p:cNvPr>
            <p:cNvSpPr/>
            <p:nvPr/>
          </p:nvSpPr>
          <p:spPr>
            <a:xfrm rot="10800000">
              <a:off x="314384" y="434361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8055901C-6591-F9F3-2EF2-C39921DE0292}"/>
                </a:ext>
              </a:extLst>
            </p:cNvPr>
            <p:cNvSpPr/>
            <p:nvPr/>
          </p:nvSpPr>
          <p:spPr>
            <a:xfrm>
              <a:off x="249400" y="4312894"/>
              <a:ext cx="2101914" cy="423881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A7B685C2-3582-6C60-E0ED-EC1D6A6131AE}"/>
                </a:ext>
              </a:extLst>
            </p:cNvPr>
            <p:cNvSpPr/>
            <p:nvPr/>
          </p:nvSpPr>
          <p:spPr>
            <a:xfrm rot="10800000">
              <a:off x="1955823" y="434578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DE4FB796-793C-CF5E-B30D-EBB9B54B59A5}"/>
              </a:ext>
            </a:extLst>
          </p:cNvPr>
          <p:cNvGrpSpPr/>
          <p:nvPr/>
        </p:nvGrpSpPr>
        <p:grpSpPr>
          <a:xfrm>
            <a:off x="86588" y="4936747"/>
            <a:ext cx="2101914" cy="423881"/>
            <a:chOff x="249400" y="4312894"/>
            <a:chExt cx="2101914" cy="423881"/>
          </a:xfrm>
        </p:grpSpPr>
        <p:sp>
          <p:nvSpPr>
            <p:cNvPr id="67" name="Oval 66">
              <a:extLst>
                <a:ext uri="{FF2B5EF4-FFF2-40B4-BE49-F238E27FC236}">
                  <a16:creationId xmlns:a16="http://schemas.microsoft.com/office/drawing/2014/main" id="{BAF67B6F-7B43-3679-830B-82DB0175C8CF}"/>
                </a:ext>
              </a:extLst>
            </p:cNvPr>
            <p:cNvSpPr/>
            <p:nvPr/>
          </p:nvSpPr>
          <p:spPr>
            <a:xfrm rot="10800000">
              <a:off x="1550822" y="434578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1CB5FBFE-7B9D-932F-EC76-D6F85395FCFE}"/>
                </a:ext>
              </a:extLst>
            </p:cNvPr>
            <p:cNvSpPr/>
            <p:nvPr/>
          </p:nvSpPr>
          <p:spPr>
            <a:xfrm rot="10800000">
              <a:off x="1139880" y="434508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0EA958CE-7F83-4678-BCD1-58E862043F41}"/>
                </a:ext>
              </a:extLst>
            </p:cNvPr>
            <p:cNvSpPr/>
            <p:nvPr/>
          </p:nvSpPr>
          <p:spPr>
            <a:xfrm rot="10800000">
              <a:off x="730860" y="434361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F541A571-50B2-9138-1912-0A89F6F23E3D}"/>
                </a:ext>
              </a:extLst>
            </p:cNvPr>
            <p:cNvSpPr/>
            <p:nvPr/>
          </p:nvSpPr>
          <p:spPr>
            <a:xfrm rot="10800000">
              <a:off x="314384" y="434361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8DDD269C-9B2A-6E07-583A-198FF707F0D1}"/>
                </a:ext>
              </a:extLst>
            </p:cNvPr>
            <p:cNvSpPr/>
            <p:nvPr/>
          </p:nvSpPr>
          <p:spPr>
            <a:xfrm>
              <a:off x="249400" y="4312894"/>
              <a:ext cx="2101914" cy="423881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AEAB4D0F-6A99-DF55-B025-2E488FE1B6F1}"/>
                </a:ext>
              </a:extLst>
            </p:cNvPr>
            <p:cNvSpPr/>
            <p:nvPr/>
          </p:nvSpPr>
          <p:spPr>
            <a:xfrm rot="10800000">
              <a:off x="1955823" y="434578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EFFA422D-F8B4-538B-D615-3A98D5333FCC}"/>
              </a:ext>
            </a:extLst>
          </p:cNvPr>
          <p:cNvGrpSpPr/>
          <p:nvPr/>
        </p:nvGrpSpPr>
        <p:grpSpPr>
          <a:xfrm>
            <a:off x="86588" y="5381816"/>
            <a:ext cx="2101914" cy="423881"/>
            <a:chOff x="249400" y="4312894"/>
            <a:chExt cx="2101914" cy="423881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B24FE1B6-1D1D-CA5A-62DE-7B4DBF2BFD13}"/>
                </a:ext>
              </a:extLst>
            </p:cNvPr>
            <p:cNvSpPr/>
            <p:nvPr/>
          </p:nvSpPr>
          <p:spPr>
            <a:xfrm rot="10800000">
              <a:off x="1550822" y="434578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6DFEFEE2-6784-9250-D025-C199E40885DA}"/>
                </a:ext>
              </a:extLst>
            </p:cNvPr>
            <p:cNvSpPr/>
            <p:nvPr/>
          </p:nvSpPr>
          <p:spPr>
            <a:xfrm rot="10800000">
              <a:off x="1139880" y="4345082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529172B7-4FA2-63F0-A07C-B7C79BF3EF08}"/>
                </a:ext>
              </a:extLst>
            </p:cNvPr>
            <p:cNvSpPr/>
            <p:nvPr/>
          </p:nvSpPr>
          <p:spPr>
            <a:xfrm rot="10800000">
              <a:off x="730860" y="434361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3E9B0604-3797-8A82-5DB8-AA8394D99541}"/>
                </a:ext>
              </a:extLst>
            </p:cNvPr>
            <p:cNvSpPr/>
            <p:nvPr/>
          </p:nvSpPr>
          <p:spPr>
            <a:xfrm rot="10800000">
              <a:off x="314384" y="434361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3" name="Rectangle: Rounded Corners 102">
              <a:extLst>
                <a:ext uri="{FF2B5EF4-FFF2-40B4-BE49-F238E27FC236}">
                  <a16:creationId xmlns:a16="http://schemas.microsoft.com/office/drawing/2014/main" id="{A053BF9A-B019-3ADE-7495-883DF1B41E99}"/>
                </a:ext>
              </a:extLst>
            </p:cNvPr>
            <p:cNvSpPr/>
            <p:nvPr/>
          </p:nvSpPr>
          <p:spPr>
            <a:xfrm>
              <a:off x="249400" y="4312894"/>
              <a:ext cx="2101914" cy="423881"/>
            </a:xfrm>
            <a:prstGeom prst="roundRect">
              <a:avLst/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4" name="Oval 103">
              <a:extLst>
                <a:ext uri="{FF2B5EF4-FFF2-40B4-BE49-F238E27FC236}">
                  <a16:creationId xmlns:a16="http://schemas.microsoft.com/office/drawing/2014/main" id="{BAB1F5AD-0A1D-EE3D-3BFD-A6C631E637A7}"/>
                </a:ext>
              </a:extLst>
            </p:cNvPr>
            <p:cNvSpPr/>
            <p:nvPr/>
          </p:nvSpPr>
          <p:spPr>
            <a:xfrm rot="10800000">
              <a:off x="1955823" y="4345788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3545530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52" grpId="0" animBg="1"/>
      <p:bldP spid="53" grpId="0"/>
      <p:bldP spid="54" grpId="0"/>
      <p:bldP spid="55" grpId="0" animBg="1"/>
      <p:bldP spid="56" grpId="0"/>
      <p:bldP spid="57" grpId="0" animBg="1"/>
      <p:bldP spid="58" grpId="0"/>
      <p:bldP spid="25" grpId="0"/>
      <p:bldP spid="27" grpId="0" animBg="1"/>
      <p:bldP spid="28" grpId="0"/>
      <p:bldP spid="29" grpId="0"/>
      <p:bldP spid="30" grpId="0" animBg="1"/>
      <p:bldP spid="31" grpId="0"/>
      <p:bldP spid="38" grpId="0" animBg="1"/>
      <p:bldP spid="45" grpId="0"/>
      <p:bldP spid="92" grpId="0" animBg="1"/>
      <p:bldP spid="93" grpId="0"/>
      <p:bldP spid="49" grpId="0" animBg="1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F0C4F3-58B8-91DB-F14F-A6EB84334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1CCFAC34-6F44-F166-A594-CCB1472A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E51630-6F29-D0FC-D253-A930A176ED5E}"/>
                  </a:ext>
                </a:extLst>
              </p:cNvPr>
              <p:cNvSpPr/>
              <p:nvPr/>
            </p:nvSpPr>
            <p:spPr>
              <a:xfrm>
                <a:off x="1187251" y="4548811"/>
                <a:ext cx="7100479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3   </a:t>
                </a:r>
                <a14:m>
                  <m:oMath xmlns:m="http://schemas.openxmlformats.org/officeDocument/2006/math">
                    <m:r>
                      <a:rPr lang="en-GB" sz="4800" b="0" i="0" dirty="0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  3 </a:t>
                </a:r>
                <a14:m>
                  <m:oMath xmlns:m="http://schemas.openxmlformats.org/officeDocument/2006/math">
                    <m:r>
                      <a:rPr lang="en-GB" sz="48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5</a:t>
                </a: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E51630-6F29-D0FC-D253-A930A176ED5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251" y="4548811"/>
                <a:ext cx="7100479" cy="1323439"/>
              </a:xfrm>
              <a:prstGeom prst="rect">
                <a:avLst/>
              </a:prstGeom>
              <a:blipFill>
                <a:blip r:embed="rId3"/>
                <a:stretch>
                  <a:fillRect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ctangle 17">
            <a:extLst>
              <a:ext uri="{FF2B5EF4-FFF2-40B4-BE49-F238E27FC236}">
                <a16:creationId xmlns:a16="http://schemas.microsoft.com/office/drawing/2014/main" id="{77CAF443-0E1E-70A9-0EBF-8C6FACF2A2C8}"/>
              </a:ext>
            </a:extLst>
          </p:cNvPr>
          <p:cNvSpPr/>
          <p:nvPr/>
        </p:nvSpPr>
        <p:spPr>
          <a:xfrm>
            <a:off x="1264133" y="277074"/>
            <a:ext cx="6946717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4D6351D-3E0A-83A4-2332-D00A5D47BC80}"/>
              </a:ext>
            </a:extLst>
          </p:cNvPr>
          <p:cNvSpPr/>
          <p:nvPr/>
        </p:nvSpPr>
        <p:spPr>
          <a:xfrm>
            <a:off x="1480457" y="233208"/>
            <a:ext cx="656490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>
                <a:solidFill>
                  <a:srgbClr val="00B050"/>
                </a:solidFill>
              </a:rPr>
              <a:t>True</a:t>
            </a:r>
          </a:p>
        </p:txBody>
      </p:sp>
      <p:pic>
        <p:nvPicPr>
          <p:cNvPr id="21" name="Picture 20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666D553B-9E67-DF6A-EE40-9BFE88C02B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grpSp>
        <p:nvGrpSpPr>
          <p:cNvPr id="44" name="Group 43">
            <a:extLst>
              <a:ext uri="{FF2B5EF4-FFF2-40B4-BE49-F238E27FC236}">
                <a16:creationId xmlns:a16="http://schemas.microsoft.com/office/drawing/2014/main" id="{F0E90438-0ED8-3E8A-49CA-5B860E1B2B8A}"/>
              </a:ext>
            </a:extLst>
          </p:cNvPr>
          <p:cNvGrpSpPr/>
          <p:nvPr/>
        </p:nvGrpSpPr>
        <p:grpSpPr>
          <a:xfrm>
            <a:off x="5594483" y="2765194"/>
            <a:ext cx="2005458" cy="1169301"/>
            <a:chOff x="6160812" y="769804"/>
            <a:chExt cx="2005458" cy="116930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9B0AD6D9-09EA-E63D-3CF7-57639F234CDE}"/>
                </a:ext>
              </a:extLst>
            </p:cNvPr>
            <p:cNvGrpSpPr/>
            <p:nvPr/>
          </p:nvGrpSpPr>
          <p:grpSpPr>
            <a:xfrm rot="5400000">
              <a:off x="6379080" y="560935"/>
              <a:ext cx="1159902" cy="1596438"/>
              <a:chOff x="523538" y="1816947"/>
              <a:chExt cx="1159902" cy="1596438"/>
            </a:xfrm>
          </p:grpSpPr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57BCC48F-F9EE-2CB4-8404-82BE10430CEE}"/>
                  </a:ext>
                </a:extLst>
              </p:cNvPr>
              <p:cNvSpPr/>
              <p:nvPr/>
            </p:nvSpPr>
            <p:spPr>
              <a:xfrm rot="5400000">
                <a:off x="1323440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590A0A82-2752-C743-823D-A5F005C2C0DA}"/>
                  </a:ext>
                </a:extLst>
              </p:cNvPr>
              <p:cNvSpPr/>
              <p:nvPr/>
            </p:nvSpPr>
            <p:spPr>
              <a:xfrm rot="5400000">
                <a:off x="921825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B28FF138-F0DF-3995-B5CF-411A60B82DC0}"/>
                  </a:ext>
                </a:extLst>
              </p:cNvPr>
              <p:cNvSpPr/>
              <p:nvPr/>
            </p:nvSpPr>
            <p:spPr>
              <a:xfrm rot="5400000">
                <a:off x="525708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F6580557-0A9A-652C-5C92-7961C76C0EEF}"/>
                  </a:ext>
                </a:extLst>
              </p:cNvPr>
              <p:cNvSpPr/>
              <p:nvPr/>
            </p:nvSpPr>
            <p:spPr>
              <a:xfrm rot="5400000">
                <a:off x="1322734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CAE20529-C057-B157-6376-5228E8633C17}"/>
                  </a:ext>
                </a:extLst>
              </p:cNvPr>
              <p:cNvSpPr/>
              <p:nvPr/>
            </p:nvSpPr>
            <p:spPr>
              <a:xfrm rot="5400000">
                <a:off x="921119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5E544872-5383-30B6-A515-A10580306568}"/>
                  </a:ext>
                </a:extLst>
              </p:cNvPr>
              <p:cNvSpPr/>
              <p:nvPr/>
            </p:nvSpPr>
            <p:spPr>
              <a:xfrm rot="5400000">
                <a:off x="525002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60E38F29-6BEE-2450-C503-D3D8063F66CE}"/>
                  </a:ext>
                </a:extLst>
              </p:cNvPr>
              <p:cNvSpPr/>
              <p:nvPr/>
            </p:nvSpPr>
            <p:spPr>
              <a:xfrm rot="5400000">
                <a:off x="1321270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0B0A82A1-A651-2333-0825-1C4AD3636F92}"/>
                  </a:ext>
                </a:extLst>
              </p:cNvPr>
              <p:cNvSpPr/>
              <p:nvPr/>
            </p:nvSpPr>
            <p:spPr>
              <a:xfrm rot="5400000">
                <a:off x="919655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57094AB9-09A6-6804-DA83-359F59F60BD1}"/>
                  </a:ext>
                </a:extLst>
              </p:cNvPr>
              <p:cNvSpPr/>
              <p:nvPr/>
            </p:nvSpPr>
            <p:spPr>
              <a:xfrm rot="5400000">
                <a:off x="523538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A406D2C4-DFE1-CF88-0F5F-01A69B9F5B90}"/>
                  </a:ext>
                </a:extLst>
              </p:cNvPr>
              <p:cNvSpPr/>
              <p:nvPr/>
            </p:nvSpPr>
            <p:spPr>
              <a:xfrm rot="5400000">
                <a:off x="1321270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87ACA0C8-E697-829E-C9E9-18390652A7F5}"/>
                  </a:ext>
                </a:extLst>
              </p:cNvPr>
              <p:cNvSpPr/>
              <p:nvPr/>
            </p:nvSpPr>
            <p:spPr>
              <a:xfrm rot="5400000">
                <a:off x="919655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4BAA7A8B-69DB-8588-FAAB-172F173B8036}"/>
                  </a:ext>
                </a:extLst>
              </p:cNvPr>
              <p:cNvSpPr/>
              <p:nvPr/>
            </p:nvSpPr>
            <p:spPr>
              <a:xfrm rot="5400000">
                <a:off x="523538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D206381-B64E-BB30-8FD6-104EBF46D1F2}"/>
                </a:ext>
              </a:extLst>
            </p:cNvPr>
            <p:cNvSpPr/>
            <p:nvPr/>
          </p:nvSpPr>
          <p:spPr>
            <a:xfrm rot="10800000">
              <a:off x="7806270" y="156753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5CE231FE-E311-48D7-6680-961B273FA0CD}"/>
                </a:ext>
              </a:extLst>
            </p:cNvPr>
            <p:cNvSpPr/>
            <p:nvPr/>
          </p:nvSpPr>
          <p:spPr>
            <a:xfrm rot="10800000">
              <a:off x="7806270" y="116592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F9B74280-0587-6D83-83DC-E1CEA090F4B7}"/>
                </a:ext>
              </a:extLst>
            </p:cNvPr>
            <p:cNvSpPr/>
            <p:nvPr/>
          </p:nvSpPr>
          <p:spPr>
            <a:xfrm rot="10800000">
              <a:off x="7806270" y="76980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F32DFF8-B565-F52E-CD15-C4F3EF87EB5A}"/>
              </a:ext>
            </a:extLst>
          </p:cNvPr>
          <p:cNvGrpSpPr/>
          <p:nvPr/>
        </p:nvGrpSpPr>
        <p:grpSpPr>
          <a:xfrm rot="5400000">
            <a:off x="2038804" y="2315063"/>
            <a:ext cx="2005458" cy="1169301"/>
            <a:chOff x="6160812" y="769804"/>
            <a:chExt cx="2005458" cy="1169301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EAAE2B9D-4CAA-9232-2084-3B0484C95D77}"/>
                </a:ext>
              </a:extLst>
            </p:cNvPr>
            <p:cNvGrpSpPr/>
            <p:nvPr/>
          </p:nvGrpSpPr>
          <p:grpSpPr>
            <a:xfrm rot="5400000">
              <a:off x="6379080" y="560935"/>
              <a:ext cx="1159902" cy="1596438"/>
              <a:chOff x="523538" y="1816947"/>
              <a:chExt cx="1159902" cy="1596438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45669298-DC6B-085C-518C-FFB6EEDACD35}"/>
                  </a:ext>
                </a:extLst>
              </p:cNvPr>
              <p:cNvSpPr/>
              <p:nvPr/>
            </p:nvSpPr>
            <p:spPr>
              <a:xfrm rot="5400000">
                <a:off x="1323440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916F3C2-9A0B-06C9-4C86-A9096725B4FF}"/>
                  </a:ext>
                </a:extLst>
              </p:cNvPr>
              <p:cNvSpPr/>
              <p:nvPr/>
            </p:nvSpPr>
            <p:spPr>
              <a:xfrm rot="5400000">
                <a:off x="921825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20BDDAF6-85CD-410E-881C-AD42E2F90215}"/>
                  </a:ext>
                </a:extLst>
              </p:cNvPr>
              <p:cNvSpPr/>
              <p:nvPr/>
            </p:nvSpPr>
            <p:spPr>
              <a:xfrm rot="5400000">
                <a:off x="525708" y="1816947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474178E-88D8-D291-C9E2-D902E103281D}"/>
                  </a:ext>
                </a:extLst>
              </p:cNvPr>
              <p:cNvSpPr/>
              <p:nvPr/>
            </p:nvSpPr>
            <p:spPr>
              <a:xfrm rot="5400000">
                <a:off x="1322734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4" name="Oval 53">
                <a:extLst>
                  <a:ext uri="{FF2B5EF4-FFF2-40B4-BE49-F238E27FC236}">
                    <a16:creationId xmlns:a16="http://schemas.microsoft.com/office/drawing/2014/main" id="{0C71C1CC-AF7E-CD75-CA82-F3A3933685E1}"/>
                  </a:ext>
                </a:extLst>
              </p:cNvPr>
              <p:cNvSpPr/>
              <p:nvPr/>
            </p:nvSpPr>
            <p:spPr>
              <a:xfrm rot="5400000">
                <a:off x="921119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011849C0-12BC-5E01-AE75-02CD6236EC93}"/>
                  </a:ext>
                </a:extLst>
              </p:cNvPr>
              <p:cNvSpPr/>
              <p:nvPr/>
            </p:nvSpPr>
            <p:spPr>
              <a:xfrm rot="5400000">
                <a:off x="525002" y="222788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6" name="Oval 55">
                <a:extLst>
                  <a:ext uri="{FF2B5EF4-FFF2-40B4-BE49-F238E27FC236}">
                    <a16:creationId xmlns:a16="http://schemas.microsoft.com/office/drawing/2014/main" id="{1268FB4C-EA4F-D59F-E82E-0C9D7969B868}"/>
                  </a:ext>
                </a:extLst>
              </p:cNvPr>
              <p:cNvSpPr/>
              <p:nvPr/>
            </p:nvSpPr>
            <p:spPr>
              <a:xfrm rot="5400000">
                <a:off x="1321270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535D3ED1-14F2-FDD9-7148-5237C3CD209E}"/>
                  </a:ext>
                </a:extLst>
              </p:cNvPr>
              <p:cNvSpPr/>
              <p:nvPr/>
            </p:nvSpPr>
            <p:spPr>
              <a:xfrm rot="5400000">
                <a:off x="919655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CFCD4354-9267-4BD7-1BDF-B51F8483B3FC}"/>
                  </a:ext>
                </a:extLst>
              </p:cNvPr>
              <p:cNvSpPr/>
              <p:nvPr/>
            </p:nvSpPr>
            <p:spPr>
              <a:xfrm rot="5400000">
                <a:off x="523538" y="2636909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405F9F03-F2DC-3E8F-95B1-57C9757B3A57}"/>
                  </a:ext>
                </a:extLst>
              </p:cNvPr>
              <p:cNvSpPr/>
              <p:nvPr/>
            </p:nvSpPr>
            <p:spPr>
              <a:xfrm rot="5400000">
                <a:off x="1321270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0" name="Oval 59">
                <a:extLst>
                  <a:ext uri="{FF2B5EF4-FFF2-40B4-BE49-F238E27FC236}">
                    <a16:creationId xmlns:a16="http://schemas.microsoft.com/office/drawing/2014/main" id="{553F5101-4FF0-D124-3708-2CE9E629F1D3}"/>
                  </a:ext>
                </a:extLst>
              </p:cNvPr>
              <p:cNvSpPr/>
              <p:nvPr/>
            </p:nvSpPr>
            <p:spPr>
              <a:xfrm rot="5400000">
                <a:off x="919655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1" name="Oval 60">
                <a:extLst>
                  <a:ext uri="{FF2B5EF4-FFF2-40B4-BE49-F238E27FC236}">
                    <a16:creationId xmlns:a16="http://schemas.microsoft.com/office/drawing/2014/main" id="{2A59E3FB-5D24-627C-BF57-1CD6781D55D3}"/>
                  </a:ext>
                </a:extLst>
              </p:cNvPr>
              <p:cNvSpPr/>
              <p:nvPr/>
            </p:nvSpPr>
            <p:spPr>
              <a:xfrm rot="5400000">
                <a:off x="523538" y="3053385"/>
                <a:ext cx="360000" cy="360000"/>
              </a:xfrm>
              <a:prstGeom prst="ellipse">
                <a:avLst/>
              </a:prstGeom>
              <a:solidFill>
                <a:srgbClr val="FF0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86A9561E-AC0E-DCBF-CE24-9BD502326D45}"/>
                </a:ext>
              </a:extLst>
            </p:cNvPr>
            <p:cNvSpPr/>
            <p:nvPr/>
          </p:nvSpPr>
          <p:spPr>
            <a:xfrm rot="10800000">
              <a:off x="7806270" y="1567536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1A537BF3-AC32-E849-9FBB-F5B80497A1FE}"/>
                </a:ext>
              </a:extLst>
            </p:cNvPr>
            <p:cNvSpPr/>
            <p:nvPr/>
          </p:nvSpPr>
          <p:spPr>
            <a:xfrm rot="10800000">
              <a:off x="7806270" y="1165921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7C33DE1-BAF1-70DC-DCD6-A064118B7703}"/>
                </a:ext>
              </a:extLst>
            </p:cNvPr>
            <p:cNvSpPr/>
            <p:nvPr/>
          </p:nvSpPr>
          <p:spPr>
            <a:xfrm rot="10800000">
              <a:off x="7806270" y="769804"/>
              <a:ext cx="360000" cy="360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54921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0.22951 -0.00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76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0.15937 0.0631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69" y="31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D98EBFC-84BD-736A-4BD4-173DB2647576}"/>
              </a:ext>
            </a:extLst>
          </p:cNvPr>
          <p:cNvSpPr/>
          <p:nvPr/>
        </p:nvSpPr>
        <p:spPr>
          <a:xfrm>
            <a:off x="2576160" y="262454"/>
            <a:ext cx="471279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Solve:  5 x 3</a:t>
            </a:r>
            <a:r>
              <a:rPr lang="en-US" sz="4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4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67705E8-99D0-80A9-DA76-F6EBF7E73B48}"/>
              </a:ext>
            </a:extLst>
          </p:cNvPr>
          <p:cNvSpPr/>
          <p:nvPr/>
        </p:nvSpPr>
        <p:spPr>
          <a:xfrm>
            <a:off x="1604756" y="5911020"/>
            <a:ext cx="66556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Which method is quicker – why?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923A3794-842C-88C5-5A48-31C16A1B31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461" y="67951"/>
            <a:ext cx="1202400" cy="1201990"/>
          </a:xfrm>
          <a:prstGeom prst="rect">
            <a:avLst/>
          </a:prstGeom>
        </p:spPr>
      </p:pic>
      <p:pic>
        <p:nvPicPr>
          <p:cNvPr id="6" name="Picture 5" descr="Cartoon of a child wearing a hat&#10;&#10;AI-generated content may be incorrect.">
            <a:extLst>
              <a:ext uri="{FF2B5EF4-FFF2-40B4-BE49-F238E27FC236}">
                <a16:creationId xmlns:a16="http://schemas.microsoft.com/office/drawing/2014/main" id="{872A2D89-ACE5-88B3-4E0C-671AC73622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812" y="1749510"/>
            <a:ext cx="1666684" cy="1666684"/>
          </a:xfrm>
          <a:prstGeom prst="rect">
            <a:avLst/>
          </a:prstGeom>
        </p:spPr>
      </p:pic>
      <p:pic>
        <p:nvPicPr>
          <p:cNvPr id="8" name="Picture 7" descr="Cartoon a cartoon of a child wearing a wizard hat&#10;&#10;AI-generated content may be incorrect.">
            <a:extLst>
              <a:ext uri="{FF2B5EF4-FFF2-40B4-BE49-F238E27FC236}">
                <a16:creationId xmlns:a16="http://schemas.microsoft.com/office/drawing/2014/main" id="{B1D0C9DC-73B0-9DDC-FE83-593C8AD4A1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836" b="90918" l="9961" r="89844">
                        <a14:foregroundMark x1="18848" y1="6836" x2="18848" y2="6836"/>
                        <a14:foregroundMark x1="30762" y1="89160" x2="30762" y2="89160"/>
                        <a14:foregroundMark x1="62012" y1="57910" x2="62012" y2="57910"/>
                        <a14:foregroundMark x1="64258" y1="47168" x2="64258" y2="47168"/>
                        <a14:foregroundMark x1="38184" y1="90918" x2="38184" y2="9091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334" y="3786523"/>
            <a:ext cx="1915536" cy="191553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4231755-49AF-A804-9632-9733F59A4EA8}"/>
              </a:ext>
            </a:extLst>
          </p:cNvPr>
          <p:cNvCxnSpPr>
            <a:cxnSpLocks/>
          </p:cNvCxnSpPr>
          <p:nvPr/>
        </p:nvCxnSpPr>
        <p:spPr>
          <a:xfrm flipV="1">
            <a:off x="4261609" y="4772619"/>
            <a:ext cx="3557870" cy="13712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Arc 9">
            <a:extLst>
              <a:ext uri="{FF2B5EF4-FFF2-40B4-BE49-F238E27FC236}">
                <a16:creationId xmlns:a16="http://schemas.microsoft.com/office/drawing/2014/main" id="{703FFADA-83AF-7EBB-1133-55530A395F1A}"/>
              </a:ext>
            </a:extLst>
          </p:cNvPr>
          <p:cNvSpPr/>
          <p:nvPr/>
        </p:nvSpPr>
        <p:spPr>
          <a:xfrm flipH="1">
            <a:off x="4237407" y="4274939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64CA81-89CD-9C2F-9E43-B899B2D39D61}"/>
              </a:ext>
            </a:extLst>
          </p:cNvPr>
          <p:cNvSpPr txBox="1"/>
          <p:nvPr/>
        </p:nvSpPr>
        <p:spPr>
          <a:xfrm>
            <a:off x="4123929" y="477551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3A5C2D4-1B32-27A6-22C2-F877A1D3016A}"/>
              </a:ext>
            </a:extLst>
          </p:cNvPr>
          <p:cNvSpPr txBox="1"/>
          <p:nvPr/>
        </p:nvSpPr>
        <p:spPr>
          <a:xfrm>
            <a:off x="5140025" y="4782926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5</a:t>
            </a:r>
            <a:endParaRPr lang="en-GB" sz="2400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2D34B5A0-8A2B-4A8E-6FBB-AFCB7A7C61ED}"/>
              </a:ext>
            </a:extLst>
          </p:cNvPr>
          <p:cNvSpPr/>
          <p:nvPr/>
        </p:nvSpPr>
        <p:spPr>
          <a:xfrm flipH="1">
            <a:off x="5323477" y="4274939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978458-F969-03B9-721A-AB776564B714}"/>
              </a:ext>
            </a:extLst>
          </p:cNvPr>
          <p:cNvSpPr txBox="1"/>
          <p:nvPr/>
        </p:nvSpPr>
        <p:spPr>
          <a:xfrm>
            <a:off x="6156121" y="4772619"/>
            <a:ext cx="4945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10</a:t>
            </a:r>
            <a:endParaRPr lang="en-GB" sz="2400" dirty="0"/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32EE347E-D472-5728-DF71-465A13DE59BF}"/>
              </a:ext>
            </a:extLst>
          </p:cNvPr>
          <p:cNvSpPr/>
          <p:nvPr/>
        </p:nvSpPr>
        <p:spPr>
          <a:xfrm flipH="1">
            <a:off x="6409547" y="4289268"/>
            <a:ext cx="1094694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AD39ACB-D517-7315-D48D-0CC0884B345B}"/>
              </a:ext>
            </a:extLst>
          </p:cNvPr>
          <p:cNvSpPr txBox="1"/>
          <p:nvPr/>
        </p:nvSpPr>
        <p:spPr>
          <a:xfrm>
            <a:off x="7273674" y="4794658"/>
            <a:ext cx="6334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  <a:endParaRPr lang="en-GB" sz="2400" dirty="0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D39F19A-6E50-5043-693B-E554D9E9E5AF}"/>
              </a:ext>
            </a:extLst>
          </p:cNvPr>
          <p:cNvGrpSpPr/>
          <p:nvPr/>
        </p:nvGrpSpPr>
        <p:grpSpPr>
          <a:xfrm>
            <a:off x="4437468" y="3804947"/>
            <a:ext cx="694572" cy="461665"/>
            <a:chOff x="5413577" y="510800"/>
            <a:chExt cx="646130" cy="461665"/>
          </a:xfrm>
          <a:noFill/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D100467-BA2F-95D2-DBCC-4677BE3A989B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05554EB-E7D0-A091-5802-BD5706C8214A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+5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CE621C92-A40F-815B-71CC-4C601F58C757}"/>
              </a:ext>
            </a:extLst>
          </p:cNvPr>
          <p:cNvGrpSpPr/>
          <p:nvPr/>
        </p:nvGrpSpPr>
        <p:grpSpPr>
          <a:xfrm>
            <a:off x="5508285" y="3804947"/>
            <a:ext cx="694572" cy="461665"/>
            <a:chOff x="5413577" y="510800"/>
            <a:chExt cx="646130" cy="461665"/>
          </a:xfrm>
          <a:noFill/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6762FEC-FA67-27E4-7B26-DEB1BBBA6023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E4BF153-8011-B40E-1593-9AAE23259126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+5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8C11CEE4-9E0E-C278-27F7-0CE00BEC29E4}"/>
              </a:ext>
            </a:extLst>
          </p:cNvPr>
          <p:cNvGrpSpPr/>
          <p:nvPr/>
        </p:nvGrpSpPr>
        <p:grpSpPr>
          <a:xfrm>
            <a:off x="6579102" y="3804947"/>
            <a:ext cx="694572" cy="461665"/>
            <a:chOff x="5413577" y="510800"/>
            <a:chExt cx="646130" cy="461665"/>
          </a:xfrm>
          <a:noFill/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9EB8198-F166-0D75-312A-D9A2AA131E43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43B5094A-436F-B0E6-16BD-71190B8F3BD6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+5</a:t>
              </a:r>
            </a:p>
          </p:txBody>
        </p: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E43D5E24-91BC-1CB4-1710-DE4D267B9CC4}"/>
              </a:ext>
            </a:extLst>
          </p:cNvPr>
          <p:cNvCxnSpPr>
            <a:cxnSpLocks/>
          </p:cNvCxnSpPr>
          <p:nvPr/>
        </p:nvCxnSpPr>
        <p:spPr>
          <a:xfrm flipV="1">
            <a:off x="4288612" y="2402047"/>
            <a:ext cx="3388001" cy="24274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Arc 43">
            <a:extLst>
              <a:ext uri="{FF2B5EF4-FFF2-40B4-BE49-F238E27FC236}">
                <a16:creationId xmlns:a16="http://schemas.microsoft.com/office/drawing/2014/main" id="{0AE72659-7BAA-CAE4-3D7B-646AD4FE16CC}"/>
              </a:ext>
            </a:extLst>
          </p:cNvPr>
          <p:cNvSpPr/>
          <p:nvPr/>
        </p:nvSpPr>
        <p:spPr>
          <a:xfrm flipH="1">
            <a:off x="4323684" y="1942478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F943BF1-8777-7E8B-2647-B880A181BB8E}"/>
              </a:ext>
            </a:extLst>
          </p:cNvPr>
          <p:cNvSpPr txBox="1"/>
          <p:nvPr/>
        </p:nvSpPr>
        <p:spPr>
          <a:xfrm>
            <a:off x="4150932" y="241550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0</a:t>
            </a:r>
            <a:endParaRPr lang="en-GB" sz="2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CD490F-CCAB-E654-21B0-451C555FD9BF}"/>
              </a:ext>
            </a:extLst>
          </p:cNvPr>
          <p:cNvSpPr txBox="1"/>
          <p:nvPr/>
        </p:nvSpPr>
        <p:spPr>
          <a:xfrm>
            <a:off x="4779382" y="2431802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3</a:t>
            </a:r>
            <a:endParaRPr lang="en-GB" sz="2400" dirty="0"/>
          </a:p>
        </p:txBody>
      </p:sp>
      <p:sp>
        <p:nvSpPr>
          <p:cNvPr id="47" name="Arc 46">
            <a:extLst>
              <a:ext uri="{FF2B5EF4-FFF2-40B4-BE49-F238E27FC236}">
                <a16:creationId xmlns:a16="http://schemas.microsoft.com/office/drawing/2014/main" id="{9F30DBEA-64AC-67BC-BFB6-3E06BB6062E8}"/>
              </a:ext>
            </a:extLst>
          </p:cNvPr>
          <p:cNvSpPr/>
          <p:nvPr/>
        </p:nvSpPr>
        <p:spPr>
          <a:xfrm flipH="1">
            <a:off x="4955422" y="1943446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157DFD1-070C-930C-520C-57E5BEAFFD30}"/>
              </a:ext>
            </a:extLst>
          </p:cNvPr>
          <p:cNvSpPr txBox="1"/>
          <p:nvPr/>
        </p:nvSpPr>
        <p:spPr>
          <a:xfrm>
            <a:off x="5411120" y="2432770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6</a:t>
            </a:r>
            <a:endParaRPr lang="en-GB" sz="2400" dirty="0"/>
          </a:p>
        </p:txBody>
      </p:sp>
      <p:sp>
        <p:nvSpPr>
          <p:cNvPr id="49" name="Arc 48">
            <a:extLst>
              <a:ext uri="{FF2B5EF4-FFF2-40B4-BE49-F238E27FC236}">
                <a16:creationId xmlns:a16="http://schemas.microsoft.com/office/drawing/2014/main" id="{36B7978C-34E8-3039-1A2D-DEC6F32F5CDF}"/>
              </a:ext>
            </a:extLst>
          </p:cNvPr>
          <p:cNvSpPr/>
          <p:nvPr/>
        </p:nvSpPr>
        <p:spPr>
          <a:xfrm flipH="1">
            <a:off x="5582480" y="1933140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1C9CA14-6B63-7323-709E-7A023278BAEF}"/>
              </a:ext>
            </a:extLst>
          </p:cNvPr>
          <p:cNvSpPr txBox="1"/>
          <p:nvPr/>
        </p:nvSpPr>
        <p:spPr>
          <a:xfrm>
            <a:off x="6018181" y="2412611"/>
            <a:ext cx="39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9</a:t>
            </a:r>
            <a:endParaRPr lang="en-GB" sz="2400" dirty="0"/>
          </a:p>
        </p:txBody>
      </p:sp>
      <p:sp>
        <p:nvSpPr>
          <p:cNvPr id="65" name="Arc 64">
            <a:extLst>
              <a:ext uri="{FF2B5EF4-FFF2-40B4-BE49-F238E27FC236}">
                <a16:creationId xmlns:a16="http://schemas.microsoft.com/office/drawing/2014/main" id="{A79BEA98-56D0-783E-0472-C84B02F814AA}"/>
              </a:ext>
            </a:extLst>
          </p:cNvPr>
          <p:cNvSpPr/>
          <p:nvPr/>
        </p:nvSpPr>
        <p:spPr>
          <a:xfrm flipH="1">
            <a:off x="6217240" y="1933140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ECD41EF1-D14F-D620-6F78-881F4BB369EE}"/>
              </a:ext>
            </a:extLst>
          </p:cNvPr>
          <p:cNvSpPr txBox="1"/>
          <p:nvPr/>
        </p:nvSpPr>
        <p:spPr>
          <a:xfrm>
            <a:off x="6580300" y="2410088"/>
            <a:ext cx="50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12</a:t>
            </a:r>
            <a:endParaRPr lang="en-GB" sz="2400" dirty="0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8FB94BCA-3AA6-F813-668F-53FF540EB77C}"/>
              </a:ext>
            </a:extLst>
          </p:cNvPr>
          <p:cNvSpPr/>
          <p:nvPr/>
        </p:nvSpPr>
        <p:spPr>
          <a:xfrm flipH="1">
            <a:off x="6837727" y="1933142"/>
            <a:ext cx="618782" cy="838201"/>
          </a:xfrm>
          <a:prstGeom prst="arc">
            <a:avLst>
              <a:gd name="adj1" fmla="val 10692031"/>
              <a:gd name="adj2" fmla="val 0"/>
            </a:avLst>
          </a:prstGeom>
          <a:ln w="25400">
            <a:solidFill>
              <a:schemeClr val="tx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sz="3200">
              <a:latin typeface="KG Primary Penmanship" panose="02000506000000020003" pitchFamily="2" charset="0"/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5FADC6D3-4AC9-8F69-1AFF-42DF19D42085}"/>
              </a:ext>
            </a:extLst>
          </p:cNvPr>
          <p:cNvSpPr txBox="1"/>
          <p:nvPr/>
        </p:nvSpPr>
        <p:spPr>
          <a:xfrm>
            <a:off x="7200787" y="2410090"/>
            <a:ext cx="501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15</a:t>
            </a:r>
            <a:endParaRPr lang="en-GB" sz="2400" dirty="0"/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F1C9296C-1FCF-1AE3-695E-CF0FE6999ECB}"/>
              </a:ext>
            </a:extLst>
          </p:cNvPr>
          <p:cNvGrpSpPr/>
          <p:nvPr/>
        </p:nvGrpSpPr>
        <p:grpSpPr>
          <a:xfrm>
            <a:off x="4285789" y="1518677"/>
            <a:ext cx="694572" cy="461665"/>
            <a:chOff x="5413577" y="510800"/>
            <a:chExt cx="646130" cy="461665"/>
          </a:xfrm>
          <a:noFill/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8A5298D-853E-2BF5-CD4A-3EDB09F44FE2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A9C3165B-9DEA-EE0C-9CB3-0464B0AA3759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12DBDEE-7B09-9643-6A43-1F05457D3D52}"/>
              </a:ext>
            </a:extLst>
          </p:cNvPr>
          <p:cNvGrpSpPr/>
          <p:nvPr/>
        </p:nvGrpSpPr>
        <p:grpSpPr>
          <a:xfrm>
            <a:off x="4925031" y="1518677"/>
            <a:ext cx="694572" cy="461665"/>
            <a:chOff x="5413577" y="510800"/>
            <a:chExt cx="646130" cy="461665"/>
          </a:xfrm>
          <a:noFill/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56211E2C-177E-E7A8-DDB2-D12D6395CDFF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2088317E-957E-179D-4A20-AA899591512B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D66F3959-48C6-A609-2E53-5F843E6629A5}"/>
              </a:ext>
            </a:extLst>
          </p:cNvPr>
          <p:cNvGrpSpPr/>
          <p:nvPr/>
        </p:nvGrpSpPr>
        <p:grpSpPr>
          <a:xfrm>
            <a:off x="5564273" y="1518677"/>
            <a:ext cx="694572" cy="461665"/>
            <a:chOff x="5413577" y="510800"/>
            <a:chExt cx="646130" cy="461665"/>
          </a:xfrm>
          <a:noFill/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1EA15E34-41FD-477E-8CD4-9F386C40FD0F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B2C838E4-CD11-3B2B-202F-438412AA6E28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5F86814-15B1-F0D2-D0EB-7B5A9A6029CB}"/>
              </a:ext>
            </a:extLst>
          </p:cNvPr>
          <p:cNvGrpSpPr/>
          <p:nvPr/>
        </p:nvGrpSpPr>
        <p:grpSpPr>
          <a:xfrm>
            <a:off x="6203515" y="1518677"/>
            <a:ext cx="694572" cy="461665"/>
            <a:chOff x="5413577" y="510800"/>
            <a:chExt cx="646130" cy="461665"/>
          </a:xfrm>
          <a:noFill/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9EF518E-D34A-2FA0-8850-84F08C021358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8439651A-11B9-B880-6711-C00F4A3FF05A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2200D36E-B11B-8051-37C3-8A0E085F05FB}"/>
              </a:ext>
            </a:extLst>
          </p:cNvPr>
          <p:cNvGrpSpPr/>
          <p:nvPr/>
        </p:nvGrpSpPr>
        <p:grpSpPr>
          <a:xfrm>
            <a:off x="6842758" y="1518677"/>
            <a:ext cx="694572" cy="461665"/>
            <a:chOff x="5413577" y="510800"/>
            <a:chExt cx="646130" cy="461665"/>
          </a:xfrm>
          <a:noFill/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A133D861-3D80-A10B-008C-ADD356F4D4FB}"/>
                </a:ext>
              </a:extLst>
            </p:cNvPr>
            <p:cNvSpPr/>
            <p:nvPr/>
          </p:nvSpPr>
          <p:spPr>
            <a:xfrm>
              <a:off x="5413577" y="571240"/>
              <a:ext cx="646130" cy="360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B71A9AA0-77D6-20BF-7A11-25C75FF1C89F}"/>
                </a:ext>
              </a:extLst>
            </p:cNvPr>
            <p:cNvSpPr txBox="1"/>
            <p:nvPr/>
          </p:nvSpPr>
          <p:spPr>
            <a:xfrm>
              <a:off x="5414763" y="510800"/>
              <a:ext cx="527214" cy="46166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400" b="1" dirty="0"/>
                <a:t>+3</a:t>
              </a:r>
            </a:p>
          </p:txBody>
        </p:sp>
      </p:grpSp>
      <p:sp>
        <p:nvSpPr>
          <p:cNvPr id="57" name="Speech Bubble: Rectangle with Corners Rounded 56">
            <a:extLst>
              <a:ext uri="{FF2B5EF4-FFF2-40B4-BE49-F238E27FC236}">
                <a16:creationId xmlns:a16="http://schemas.microsoft.com/office/drawing/2014/main" id="{56BB9717-8197-B701-098C-F71184C38E29}"/>
              </a:ext>
            </a:extLst>
          </p:cNvPr>
          <p:cNvSpPr/>
          <p:nvPr/>
        </p:nvSpPr>
        <p:spPr>
          <a:xfrm>
            <a:off x="2864435" y="1291975"/>
            <a:ext cx="6012778" cy="1950379"/>
          </a:xfrm>
          <a:prstGeom prst="wedgeRoundRectCallout">
            <a:avLst>
              <a:gd name="adj1" fmla="val -65723"/>
              <a:gd name="adj2" fmla="val 1867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Jasmin: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3s, five times.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64" name="Speech Bubble: Rectangle with Corners Rounded 63">
            <a:extLst>
              <a:ext uri="{FF2B5EF4-FFF2-40B4-BE49-F238E27FC236}">
                <a16:creationId xmlns:a16="http://schemas.microsoft.com/office/drawing/2014/main" id="{91FCC4A1-A2CD-6754-0451-81F73810A5B1}"/>
              </a:ext>
            </a:extLst>
          </p:cNvPr>
          <p:cNvSpPr/>
          <p:nvPr/>
        </p:nvSpPr>
        <p:spPr>
          <a:xfrm>
            <a:off x="2842529" y="3536393"/>
            <a:ext cx="6012778" cy="1950379"/>
          </a:xfrm>
          <a:prstGeom prst="wedgeRoundRectCallout">
            <a:avLst>
              <a:gd name="adj1" fmla="val -65723"/>
              <a:gd name="adj2" fmla="val 19236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chemeClr val="accent1"/>
                </a:solidFill>
              </a:rPr>
              <a:t>Ali:</a:t>
            </a:r>
          </a:p>
          <a:p>
            <a:pPr algn="ctr"/>
            <a:r>
              <a:rPr lang="en-US" sz="2800" dirty="0">
                <a:solidFill>
                  <a:schemeClr val="tx1"/>
                </a:solidFill>
              </a:rPr>
              <a:t>I am going to skip count in 5s, three times</a:t>
            </a:r>
            <a:endParaRPr lang="en-GB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05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154" y="138191"/>
            <a:ext cx="1327675" cy="1327675"/>
          </a:xfrm>
          <a:prstGeom prst="rect">
            <a:avLst/>
          </a:prstGeom>
        </p:spPr>
      </p:pic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A67726DE-9427-B035-DA36-984714ED3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09845" y="173910"/>
            <a:ext cx="1327676" cy="1327676"/>
          </a:xfrm>
          <a:prstGeom prst="rect">
            <a:avLst/>
          </a:prstGeom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B1CD1F1-5E21-F5B5-FBE2-7BA22C9BD2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4615493"/>
              </p:ext>
            </p:extLst>
          </p:nvPr>
        </p:nvGraphicFramePr>
        <p:xfrm>
          <a:off x="460905" y="1706910"/>
          <a:ext cx="7993626" cy="423351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996813">
                  <a:extLst>
                    <a:ext uri="{9D8B030D-6E8A-4147-A177-3AD203B41FA5}">
                      <a16:colId xmlns:a16="http://schemas.microsoft.com/office/drawing/2014/main" val="297541662"/>
                    </a:ext>
                  </a:extLst>
                </a:gridCol>
                <a:gridCol w="3996813">
                  <a:extLst>
                    <a:ext uri="{9D8B030D-6E8A-4147-A177-3AD203B41FA5}">
                      <a16:colId xmlns:a16="http://schemas.microsoft.com/office/drawing/2014/main" val="2378225381"/>
                    </a:ext>
                  </a:extLst>
                </a:gridCol>
              </a:tblGrid>
              <a:tr h="2116755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1658367"/>
                  </a:ext>
                </a:extLst>
              </a:tr>
              <a:tr h="2116755"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725570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/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</a:t>
                </a:r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CEBC374C-6354-4BD3-F820-920FFD7139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5478" y="2684897"/>
                <a:ext cx="3743512" cy="461665"/>
              </a:xfrm>
              <a:prstGeom prst="rect">
                <a:avLst/>
              </a:prstGeom>
              <a:blipFill>
                <a:blip r:embed="rId5"/>
                <a:stretch>
                  <a:fillRect l="-2443" t="-10526" r="-1629" b="-2894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D0418BD6-18FB-A085-8F6B-FADF6E0F5AF0}"/>
              </a:ext>
            </a:extLst>
          </p:cNvPr>
          <p:cNvSpPr txBox="1"/>
          <p:nvPr/>
        </p:nvSpPr>
        <p:spPr>
          <a:xfrm>
            <a:off x="855855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0F8B57-2A9B-8245-DE27-73062574CD25}"/>
              </a:ext>
            </a:extLst>
          </p:cNvPr>
          <p:cNvSpPr txBox="1"/>
          <p:nvPr/>
        </p:nvSpPr>
        <p:spPr>
          <a:xfrm>
            <a:off x="1807177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5B81ED9-4A82-E37B-B217-48FB72B9670C}"/>
              </a:ext>
            </a:extLst>
          </p:cNvPr>
          <p:cNvSpPr txBox="1"/>
          <p:nvPr/>
        </p:nvSpPr>
        <p:spPr>
          <a:xfrm>
            <a:off x="2758499" y="2642869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3CBB1D47-35B0-0244-F805-EAE2E65346FB}"/>
              </a:ext>
            </a:extLst>
          </p:cNvPr>
          <p:cNvSpPr txBox="1"/>
          <p:nvPr/>
        </p:nvSpPr>
        <p:spPr>
          <a:xfrm>
            <a:off x="3709822" y="2642869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59472E27-C5AC-47FF-FF24-3E67D01A1264}"/>
              </a:ext>
            </a:extLst>
          </p:cNvPr>
          <p:cNvSpPr/>
          <p:nvPr/>
        </p:nvSpPr>
        <p:spPr>
          <a:xfrm>
            <a:off x="1161788" y="1743939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3 x 5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4C994BAA-01EA-D6F0-ABC7-D77E09A109CE}"/>
              </a:ext>
            </a:extLst>
          </p:cNvPr>
          <p:cNvSpPr/>
          <p:nvPr/>
        </p:nvSpPr>
        <p:spPr>
          <a:xfrm>
            <a:off x="3889651" y="3592886"/>
            <a:ext cx="1182774" cy="619392"/>
          </a:xfrm>
          <a:prstGeom prst="rect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dirty="0">
                <a:solidFill>
                  <a:schemeClr val="tx1"/>
                </a:solidFill>
              </a:rPr>
              <a:t>5 x 3 = 15</a:t>
            </a:r>
          </a:p>
          <a:p>
            <a:pPr algn="ctr"/>
            <a:r>
              <a:rPr lang="en-GB" sz="2000" dirty="0">
                <a:solidFill>
                  <a:schemeClr val="tx1"/>
                </a:solidFill>
              </a:rPr>
              <a:t>3 x 5 = 15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ADE9E9A-94C3-16D7-BF80-1A9B997D6924}"/>
              </a:ext>
            </a:extLst>
          </p:cNvPr>
          <p:cNvSpPr txBox="1"/>
          <p:nvPr/>
        </p:nvSpPr>
        <p:spPr>
          <a:xfrm>
            <a:off x="3644516" y="4231679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E4424B-905D-1947-CF15-F35FE73BAB28}"/>
              </a:ext>
            </a:extLst>
          </p:cNvPr>
          <p:cNvSpPr txBox="1"/>
          <p:nvPr/>
        </p:nvSpPr>
        <p:spPr>
          <a:xfrm>
            <a:off x="3734076" y="5515461"/>
            <a:ext cx="273451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endParaRPr lang="en-GB" sz="2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4B43D76-E71D-2EF4-7536-ACF5F85F89DE}"/>
              </a:ext>
            </a:extLst>
          </p:cNvPr>
          <p:cNvSpPr txBox="1"/>
          <p:nvPr/>
        </p:nvSpPr>
        <p:spPr>
          <a:xfrm>
            <a:off x="621690" y="4380593"/>
            <a:ext cx="4877795" cy="132343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2000" b="1" dirty="0"/>
              <a:t>Draw this question:</a:t>
            </a:r>
            <a:br>
              <a:rPr lang="en-US" sz="2000" dirty="0"/>
            </a:br>
            <a:r>
              <a:rPr lang="en-US" sz="2000" dirty="0"/>
              <a:t>There are  </a:t>
            </a:r>
            <a:r>
              <a:rPr lang="en-US" sz="2000" b="1" dirty="0"/>
              <a:t>3 pots of pencils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dirty="0"/>
              <a:t>There are </a:t>
            </a:r>
            <a:r>
              <a:rPr lang="en-US" sz="2000" b="1" dirty="0"/>
              <a:t>5 pencils in each pot</a:t>
            </a:r>
            <a:r>
              <a:rPr lang="en-US" sz="2000" dirty="0"/>
              <a:t>.</a:t>
            </a:r>
            <a:br>
              <a:rPr lang="en-US" sz="2000" dirty="0"/>
            </a:br>
            <a:r>
              <a:rPr lang="en-US" sz="2000" b="1" dirty="0"/>
              <a:t>What times table does this represent?</a:t>
            </a:r>
            <a:endParaRPr lang="en-GB" sz="2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F2FA647-85B9-3DF9-07A4-12B93F779A1D}"/>
              </a:ext>
            </a:extLst>
          </p:cNvPr>
          <p:cNvSpPr/>
          <p:nvPr/>
        </p:nvSpPr>
        <p:spPr>
          <a:xfrm>
            <a:off x="5054180" y="1760434"/>
            <a:ext cx="2880879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2400" dirty="0"/>
              <a:t>Write an addition sentence for 5 x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26E70E0-5917-D5DD-6FAF-D3AD2449941E}"/>
                  </a:ext>
                </a:extLst>
              </p:cNvPr>
              <p:cNvSpPr/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defRPr/>
                </a:pPr>
                <a:r>
                  <a:rPr lang="en-GB" sz="2400" dirty="0">
                    <a:solidFill>
                      <a:prstClr val="black"/>
                    </a:solidFill>
                  </a:rPr>
                  <a:t>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:endParaRPr lang="en-GB" sz="2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 lvl="0">
                  <a:defRPr/>
                </a:pPr>
                <a14:m>
                  <m:oMath xmlns:m="http://schemas.openxmlformats.org/officeDocument/2006/math">
                    <m:r>
                      <a:rPr lang="en-GB" sz="24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    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</a:t>
                </a:r>
                <a14:m>
                  <m:oMath xmlns:m="http://schemas.openxmlformats.org/officeDocument/2006/math">
                    <m:r>
                      <a:rPr lang="en-GB" sz="240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+</m:t>
                    </m:r>
                  </m:oMath>
                </a14:m>
                <a:r>
                  <a:rPr lang="en-GB" sz="2400" dirty="0">
                    <a:solidFill>
                      <a:prstClr val="black"/>
                    </a:solidFill>
                  </a:rPr>
                  <a:t> ____ = ____</a:t>
                </a:r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626E70E0-5917-D5DD-6FAF-D3AD2449941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4339" y="2617768"/>
                <a:ext cx="3743512" cy="830997"/>
              </a:xfrm>
              <a:prstGeom prst="rect">
                <a:avLst/>
              </a:prstGeom>
              <a:blipFill>
                <a:blip r:embed="rId6"/>
                <a:stretch>
                  <a:fillRect l="-2606" t="-5839" b="-1532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54EE364B-7752-2295-C1F6-3CB8FDDD2693}"/>
              </a:ext>
            </a:extLst>
          </p:cNvPr>
          <p:cNvSpPr txBox="1"/>
          <p:nvPr/>
        </p:nvSpPr>
        <p:spPr>
          <a:xfrm>
            <a:off x="502190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C7FA62-FAAD-F416-EC81-532A505DCADF}"/>
              </a:ext>
            </a:extLst>
          </p:cNvPr>
          <p:cNvSpPr txBox="1"/>
          <p:nvPr/>
        </p:nvSpPr>
        <p:spPr>
          <a:xfrm>
            <a:off x="5940568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B9AC70-D148-FDD4-3E06-7959249A5F43}"/>
              </a:ext>
            </a:extLst>
          </p:cNvPr>
          <p:cNvSpPr txBox="1"/>
          <p:nvPr/>
        </p:nvSpPr>
        <p:spPr>
          <a:xfrm>
            <a:off x="6913661" y="2586081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25CDDA6-1F7B-54E8-9519-1E455A70B336}"/>
              </a:ext>
            </a:extLst>
          </p:cNvPr>
          <p:cNvSpPr txBox="1"/>
          <p:nvPr/>
        </p:nvSpPr>
        <p:spPr>
          <a:xfrm>
            <a:off x="5962338" y="3004627"/>
            <a:ext cx="5168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4A4624C-CD32-92B0-ABDD-9EF166382583}"/>
              </a:ext>
            </a:extLst>
          </p:cNvPr>
          <p:cNvSpPr txBox="1"/>
          <p:nvPr/>
        </p:nvSpPr>
        <p:spPr>
          <a:xfrm>
            <a:off x="6920119" y="2987100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noProof="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3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3732DF5-2445-946C-F582-E194D764E70B}"/>
              </a:ext>
            </a:extLst>
          </p:cNvPr>
          <p:cNvSpPr txBox="1"/>
          <p:nvPr/>
        </p:nvSpPr>
        <p:spPr>
          <a:xfrm>
            <a:off x="7742537" y="2962616"/>
            <a:ext cx="6118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400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15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D8C6D1D-5D61-F488-6B11-F97EF7490222}"/>
              </a:ext>
            </a:extLst>
          </p:cNvPr>
          <p:cNvGrpSpPr/>
          <p:nvPr/>
        </p:nvGrpSpPr>
        <p:grpSpPr>
          <a:xfrm>
            <a:off x="5358486" y="3866278"/>
            <a:ext cx="2849830" cy="1941570"/>
            <a:chOff x="5358486" y="3866278"/>
            <a:chExt cx="2849830" cy="194157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D205B21-CC7F-470C-FEB5-4E31EAC66400}"/>
                </a:ext>
              </a:extLst>
            </p:cNvPr>
            <p:cNvSpPr txBox="1"/>
            <p:nvPr/>
          </p:nvSpPr>
          <p:spPr>
            <a:xfrm>
              <a:off x="6293154" y="5223073"/>
              <a:ext cx="999993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pPr algn="ctr"/>
              <a:r>
                <a:rPr lang="en-GB" sz="3200" dirty="0"/>
                <a:t>3 x 5</a:t>
              </a:r>
            </a:p>
          </p:txBody>
        </p:sp>
        <p:pic>
          <p:nvPicPr>
            <p:cNvPr id="17" name="Picture 16" descr="A group of pencils in a pot&#10;&#10;AI-generated content may be incorrect.">
              <a:extLst>
                <a:ext uri="{FF2B5EF4-FFF2-40B4-BE49-F238E27FC236}">
                  <a16:creationId xmlns:a16="http://schemas.microsoft.com/office/drawing/2014/main" id="{4FE1BE7F-EDC2-F4AB-FA33-EE2DC23115F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358486" y="3892287"/>
              <a:ext cx="931558" cy="1397337"/>
            </a:xfrm>
            <a:prstGeom prst="rect">
              <a:avLst/>
            </a:prstGeom>
          </p:spPr>
        </p:pic>
        <p:pic>
          <p:nvPicPr>
            <p:cNvPr id="18" name="Picture 17" descr="A group of pencils in a pot&#10;&#10;AI-generated content may be incorrect.">
              <a:extLst>
                <a:ext uri="{FF2B5EF4-FFF2-40B4-BE49-F238E27FC236}">
                  <a16:creationId xmlns:a16="http://schemas.microsoft.com/office/drawing/2014/main" id="{366E07EC-1220-7FAB-B25D-EBBFFE4ED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7699" y="3873393"/>
              <a:ext cx="931558" cy="1397337"/>
            </a:xfrm>
            <a:prstGeom prst="rect">
              <a:avLst/>
            </a:prstGeom>
          </p:spPr>
        </p:pic>
        <p:pic>
          <p:nvPicPr>
            <p:cNvPr id="19" name="Picture 18" descr="A group of pencils in a pot&#10;&#10;AI-generated content may be incorrect.">
              <a:extLst>
                <a:ext uri="{FF2B5EF4-FFF2-40B4-BE49-F238E27FC236}">
                  <a16:creationId xmlns:a16="http://schemas.microsoft.com/office/drawing/2014/main" id="{7CD5EFA2-C234-8C61-384A-A7CE02DBC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276758" y="3866278"/>
              <a:ext cx="931558" cy="1397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6260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/>
      <p:bldP spid="42" grpId="0"/>
      <p:bldP spid="43" grpId="0"/>
      <p:bldP spid="44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1100848" y="239604"/>
            <a:ext cx="83156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5400" b="1" dirty="0"/>
              <a:t>True or False: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964082" y="4139647"/>
            <a:ext cx="768830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600" b="1" dirty="0">
                <a:solidFill>
                  <a:srgbClr val="00B050"/>
                </a:solidFill>
              </a:rPr>
              <a:t>True</a:t>
            </a:r>
            <a:endParaRPr lang="en-GB" sz="6600" dirty="0">
              <a:solidFill>
                <a:srgbClr val="00B05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88CCCDB-C9DF-DEEB-E367-812949499CEF}"/>
                  </a:ext>
                </a:extLst>
              </p:cNvPr>
              <p:cNvSpPr/>
              <p:nvPr/>
            </p:nvSpPr>
            <p:spPr>
              <a:xfrm>
                <a:off x="460185" y="2558512"/>
                <a:ext cx="8477336" cy="13234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+ 5+5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GB" sz="4800" i="1" dirty="0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en-GB" sz="4800" dirty="0">
                    <a:latin typeface="+mj-lt"/>
                    <a:cs typeface="Arial" panose="020B0604020202020204" pitchFamily="34" charset="0"/>
                  </a:rPr>
                  <a:t>  3 </a:t>
                </a:r>
                <a14:m>
                  <m:oMath xmlns:m="http://schemas.openxmlformats.org/officeDocument/2006/math">
                    <m:r>
                      <a:rPr lang="en-GB" sz="4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+3+3+3+3</m:t>
                    </m:r>
                  </m:oMath>
                </a14:m>
                <a:endParaRPr lang="en-GB" sz="4800" dirty="0">
                  <a:latin typeface="+mj-lt"/>
                  <a:cs typeface="Arial" panose="020B0604020202020204" pitchFamily="34" charset="0"/>
                </a:endParaRPr>
              </a:p>
              <a:p>
                <a:pPr algn="ctr"/>
                <a:endParaRPr lang="en-GB" sz="32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C88CCCDB-C9DF-DEEB-E367-812949499C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185" y="2558512"/>
                <a:ext cx="8477336" cy="1323439"/>
              </a:xfrm>
              <a:prstGeom prst="rect">
                <a:avLst/>
              </a:prstGeom>
              <a:blipFill>
                <a:blip r:embed="rId4"/>
                <a:stretch>
                  <a:fillRect l="-863" t="-1013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871</TotalTime>
  <Words>350</Words>
  <Application>Microsoft Office PowerPoint</Application>
  <PresentationFormat>On-screen Show (4:3)</PresentationFormat>
  <Paragraphs>136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Cambria Math</vt:lpstr>
      <vt:lpstr>Comic Sans MS</vt:lpstr>
      <vt:lpstr>KG Primary Penmanship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47</cp:revision>
  <dcterms:created xsi:type="dcterms:W3CDTF">2013-01-27T09:14:16Z</dcterms:created>
  <dcterms:modified xsi:type="dcterms:W3CDTF">2025-12-04T18:48:28Z</dcterms:modified>
  <cp:category/>
</cp:coreProperties>
</file>