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5" r:id="rId3"/>
    <p:sldId id="257" r:id="rId4"/>
    <p:sldId id="259" r:id="rId5"/>
    <p:sldId id="266" r:id="rId6"/>
    <p:sldId id="267" r:id="rId7"/>
    <p:sldId id="264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8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956654" y="351329"/>
            <a:ext cx="5447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3: </a:t>
            </a: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1 to a number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95373E-7F70-487A-0D05-58E179351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9498" y="2498248"/>
            <a:ext cx="3968383" cy="322281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59174" y="631946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7B3095-6C6E-D6C6-7D53-0474916D5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A361B5E-4651-09C3-BE06-AE76283F5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EE5B996-9105-2206-125C-22861806A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B1DFA-5092-DF83-8C30-BC2D622BF259}"/>
              </a:ext>
            </a:extLst>
          </p:cNvPr>
          <p:cNvSpPr txBox="1"/>
          <p:nvPr/>
        </p:nvSpPr>
        <p:spPr>
          <a:xfrm>
            <a:off x="540770" y="355261"/>
            <a:ext cx="8991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Let’s count up in </a:t>
            </a:r>
          </a:p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ones up to 10</a:t>
            </a:r>
            <a:endParaRPr lang="en-GB" sz="4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5" descr="A yellow line with black background&#10;&#10;AI-generated content may be incorrect.">
            <a:extLst>
              <a:ext uri="{FF2B5EF4-FFF2-40B4-BE49-F238E27FC236}">
                <a16:creationId xmlns:a16="http://schemas.microsoft.com/office/drawing/2014/main" id="{9F7246D7-85D7-8D40-8152-84E06BF6AF3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rcRect l="15478" r="12818" b="40055"/>
          <a:stretch>
            <a:fillRect/>
          </a:stretch>
        </p:blipFill>
        <p:spPr>
          <a:xfrm>
            <a:off x="560436" y="2774074"/>
            <a:ext cx="8091950" cy="13364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1CC6B6-447F-1030-317A-DA0396E11F5A}"/>
              </a:ext>
            </a:extLst>
          </p:cNvPr>
          <p:cNvSpPr/>
          <p:nvPr/>
        </p:nvSpPr>
        <p:spPr>
          <a:xfrm>
            <a:off x="212621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FFB567-539B-2FB4-7F24-DC4406C53B99}"/>
              </a:ext>
            </a:extLst>
          </p:cNvPr>
          <p:cNvSpPr/>
          <p:nvPr/>
        </p:nvSpPr>
        <p:spPr>
          <a:xfrm>
            <a:off x="947226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C4F68F-828D-A6A1-6481-360C2B388268}"/>
              </a:ext>
            </a:extLst>
          </p:cNvPr>
          <p:cNvSpPr/>
          <p:nvPr/>
        </p:nvSpPr>
        <p:spPr>
          <a:xfrm>
            <a:off x="1792293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6B0EB-3072-CF95-A32C-3A1DEDA9D926}"/>
              </a:ext>
            </a:extLst>
          </p:cNvPr>
          <p:cNvSpPr/>
          <p:nvPr/>
        </p:nvSpPr>
        <p:spPr>
          <a:xfrm>
            <a:off x="2598442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542071-A415-CCC8-D5B1-D321C18CA9A7}"/>
              </a:ext>
            </a:extLst>
          </p:cNvPr>
          <p:cNvSpPr/>
          <p:nvPr/>
        </p:nvSpPr>
        <p:spPr>
          <a:xfrm>
            <a:off x="3374892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EEEC33-96DF-0A63-A948-FB3519312901}"/>
              </a:ext>
            </a:extLst>
          </p:cNvPr>
          <p:cNvSpPr/>
          <p:nvPr/>
        </p:nvSpPr>
        <p:spPr>
          <a:xfrm>
            <a:off x="4214933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62541-96EB-E15C-D6B7-4F632ACEA2C9}"/>
              </a:ext>
            </a:extLst>
          </p:cNvPr>
          <p:cNvSpPr/>
          <p:nvPr/>
        </p:nvSpPr>
        <p:spPr>
          <a:xfrm>
            <a:off x="5023180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C79431-904A-66E5-6FC1-8C10A190834D}"/>
              </a:ext>
            </a:extLst>
          </p:cNvPr>
          <p:cNvSpPr/>
          <p:nvPr/>
        </p:nvSpPr>
        <p:spPr>
          <a:xfrm>
            <a:off x="5811044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B2C070-AB08-1B89-DBA0-386B55245B1D}"/>
              </a:ext>
            </a:extLst>
          </p:cNvPr>
          <p:cNvSpPr/>
          <p:nvPr/>
        </p:nvSpPr>
        <p:spPr>
          <a:xfrm>
            <a:off x="6564833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E7C03C-75E7-77AD-9CA1-3492D46A9B61}"/>
              </a:ext>
            </a:extLst>
          </p:cNvPr>
          <p:cNvSpPr/>
          <p:nvPr/>
        </p:nvSpPr>
        <p:spPr>
          <a:xfrm>
            <a:off x="8140433" y="4119287"/>
            <a:ext cx="7909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619652-6507-D944-2807-FD8E63B79BF3}"/>
              </a:ext>
            </a:extLst>
          </p:cNvPr>
          <p:cNvSpPr/>
          <p:nvPr/>
        </p:nvSpPr>
        <p:spPr>
          <a:xfrm>
            <a:off x="7351707" y="4119287"/>
            <a:ext cx="695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3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88D21FB9-22E5-FA12-0A40-13BB85D25340}"/>
              </a:ext>
            </a:extLst>
          </p:cNvPr>
          <p:cNvSpPr/>
          <p:nvPr/>
        </p:nvSpPr>
        <p:spPr>
          <a:xfrm>
            <a:off x="560434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Arrow: Circular 24">
            <a:extLst>
              <a:ext uri="{FF2B5EF4-FFF2-40B4-BE49-F238E27FC236}">
                <a16:creationId xmlns:a16="http://schemas.microsoft.com/office/drawing/2014/main" id="{7974B6EE-B70A-05DE-9797-D57A66CEC4B2}"/>
              </a:ext>
            </a:extLst>
          </p:cNvPr>
          <p:cNvSpPr/>
          <p:nvPr/>
        </p:nvSpPr>
        <p:spPr>
          <a:xfrm>
            <a:off x="1358103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Arrow: Circular 25">
            <a:extLst>
              <a:ext uri="{FF2B5EF4-FFF2-40B4-BE49-F238E27FC236}">
                <a16:creationId xmlns:a16="http://schemas.microsoft.com/office/drawing/2014/main" id="{ED40FE4C-8D62-261A-F164-C04D8241BA6A}"/>
              </a:ext>
            </a:extLst>
          </p:cNvPr>
          <p:cNvSpPr/>
          <p:nvPr/>
        </p:nvSpPr>
        <p:spPr>
          <a:xfrm>
            <a:off x="3721614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Arrow: Circular 26">
            <a:extLst>
              <a:ext uri="{FF2B5EF4-FFF2-40B4-BE49-F238E27FC236}">
                <a16:creationId xmlns:a16="http://schemas.microsoft.com/office/drawing/2014/main" id="{F59AFCD7-4785-D263-6569-D6387A074131}"/>
              </a:ext>
            </a:extLst>
          </p:cNvPr>
          <p:cNvSpPr/>
          <p:nvPr/>
        </p:nvSpPr>
        <p:spPr>
          <a:xfrm>
            <a:off x="2933777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Arrow: Circular 27">
            <a:extLst>
              <a:ext uri="{FF2B5EF4-FFF2-40B4-BE49-F238E27FC236}">
                <a16:creationId xmlns:a16="http://schemas.microsoft.com/office/drawing/2014/main" id="{7B16BA19-80A5-BBFA-0960-AFEBE54867B9}"/>
              </a:ext>
            </a:extLst>
          </p:cNvPr>
          <p:cNvSpPr/>
          <p:nvPr/>
        </p:nvSpPr>
        <p:spPr>
          <a:xfrm>
            <a:off x="2145940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Arrow: Circular 28">
            <a:extLst>
              <a:ext uri="{FF2B5EF4-FFF2-40B4-BE49-F238E27FC236}">
                <a16:creationId xmlns:a16="http://schemas.microsoft.com/office/drawing/2014/main" id="{E1162821-EBD6-2BED-79D1-41B14FD37DF0}"/>
              </a:ext>
            </a:extLst>
          </p:cNvPr>
          <p:cNvSpPr/>
          <p:nvPr/>
        </p:nvSpPr>
        <p:spPr>
          <a:xfrm>
            <a:off x="5316952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Arrow: Circular 29">
            <a:extLst>
              <a:ext uri="{FF2B5EF4-FFF2-40B4-BE49-F238E27FC236}">
                <a16:creationId xmlns:a16="http://schemas.microsoft.com/office/drawing/2014/main" id="{39D5439C-93F9-CFAD-629A-11A2484539B5}"/>
              </a:ext>
            </a:extLst>
          </p:cNvPr>
          <p:cNvSpPr/>
          <p:nvPr/>
        </p:nvSpPr>
        <p:spPr>
          <a:xfrm>
            <a:off x="7690299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Arrow: Circular 30">
            <a:extLst>
              <a:ext uri="{FF2B5EF4-FFF2-40B4-BE49-F238E27FC236}">
                <a16:creationId xmlns:a16="http://schemas.microsoft.com/office/drawing/2014/main" id="{56BB7514-DAC1-28B5-BB7B-3BCB722F538B}"/>
              </a:ext>
            </a:extLst>
          </p:cNvPr>
          <p:cNvSpPr/>
          <p:nvPr/>
        </p:nvSpPr>
        <p:spPr>
          <a:xfrm>
            <a:off x="4509451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Arrow: Circular 31">
            <a:extLst>
              <a:ext uri="{FF2B5EF4-FFF2-40B4-BE49-F238E27FC236}">
                <a16:creationId xmlns:a16="http://schemas.microsoft.com/office/drawing/2014/main" id="{EEE3E277-F56B-21E9-B7E8-CC6D37C9C7DD}"/>
              </a:ext>
            </a:extLst>
          </p:cNvPr>
          <p:cNvSpPr/>
          <p:nvPr/>
        </p:nvSpPr>
        <p:spPr>
          <a:xfrm>
            <a:off x="6104789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Arrow: Circular 32">
            <a:extLst>
              <a:ext uri="{FF2B5EF4-FFF2-40B4-BE49-F238E27FC236}">
                <a16:creationId xmlns:a16="http://schemas.microsoft.com/office/drawing/2014/main" id="{BC6BA16C-0FBB-C70E-1FA3-9C8DD118D203}"/>
              </a:ext>
            </a:extLst>
          </p:cNvPr>
          <p:cNvSpPr/>
          <p:nvPr/>
        </p:nvSpPr>
        <p:spPr>
          <a:xfrm>
            <a:off x="6902458" y="3071603"/>
            <a:ext cx="98175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8" grpId="0"/>
      <p:bldP spid="19" grpId="0"/>
      <p:bldP spid="20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B125BB0E-0D31-7021-99F1-B955942A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68582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5FAB610D-E1AE-99B6-CA76-B5F31BBD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68582"/>
            <a:ext cx="2123768" cy="212376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1143003" y="417054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871B91-8E19-372A-2CF2-6996C7A0E410}"/>
              </a:ext>
            </a:extLst>
          </p:cNvPr>
          <p:cNvSpPr/>
          <p:nvPr/>
        </p:nvSpPr>
        <p:spPr>
          <a:xfrm>
            <a:off x="3814912" y="41882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F58EC8-5E75-5DEC-9B69-D729E5A3661C}"/>
              </a:ext>
            </a:extLst>
          </p:cNvPr>
          <p:cNvSpPr/>
          <p:nvPr/>
        </p:nvSpPr>
        <p:spPr>
          <a:xfrm>
            <a:off x="5088187" y="246880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F5EF15-241A-44EE-10E6-4EBD3C95B522}"/>
              </a:ext>
            </a:extLst>
          </p:cNvPr>
          <p:cNvSpPr/>
          <p:nvPr/>
        </p:nvSpPr>
        <p:spPr>
          <a:xfrm>
            <a:off x="2625210" y="2468801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4AD4B-595D-3E34-E679-E5AF4191A566}"/>
              </a:ext>
            </a:extLst>
          </p:cNvPr>
          <p:cNvSpPr/>
          <p:nvPr/>
        </p:nvSpPr>
        <p:spPr>
          <a:xfrm>
            <a:off x="2374495" y="41405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38" y="1863672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C99E5FE7-15FD-DC52-E2CD-C31BE3C5A78F}"/>
              </a:ext>
            </a:extLst>
          </p:cNvPr>
          <p:cNvSpPr/>
          <p:nvPr/>
        </p:nvSpPr>
        <p:spPr>
          <a:xfrm>
            <a:off x="5161929" y="414104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97C514-912D-9091-ECF5-437F2074985B}"/>
              </a:ext>
            </a:extLst>
          </p:cNvPr>
          <p:cNvSpPr/>
          <p:nvPr/>
        </p:nvSpPr>
        <p:spPr>
          <a:xfrm>
            <a:off x="6661351" y="41894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2" name="Picture 1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B10A3F45-E864-56DA-2C94-3BB0CD9EB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129" y="2409359"/>
            <a:ext cx="894732" cy="894732"/>
          </a:xfrm>
          <a:prstGeom prst="rect">
            <a:avLst/>
          </a:prstGeom>
        </p:spPr>
      </p:pic>
      <p:pic>
        <p:nvPicPr>
          <p:cNvPr id="13" name="Picture 12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E530AC5A-D30B-6CD6-CF37-2440170B8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3" y="2409359"/>
            <a:ext cx="894732" cy="894732"/>
          </a:xfrm>
          <a:prstGeom prst="rect">
            <a:avLst/>
          </a:prstGeom>
        </p:spPr>
      </p:pic>
      <p:pic>
        <p:nvPicPr>
          <p:cNvPr id="14" name="Picture 13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CED9F15E-BBE2-6FCC-1B7F-1BFE43735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519" y="2151038"/>
            <a:ext cx="894732" cy="894732"/>
          </a:xfrm>
          <a:prstGeom prst="rect">
            <a:avLst/>
          </a:prstGeom>
        </p:spPr>
      </p:pic>
      <p:pic>
        <p:nvPicPr>
          <p:cNvPr id="15" name="Picture 14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965791D7-9AA8-6A2B-A0CF-3546B297C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393" y="2151038"/>
            <a:ext cx="894732" cy="894732"/>
          </a:xfrm>
          <a:prstGeom prst="rect">
            <a:avLst/>
          </a:prstGeom>
        </p:spPr>
      </p:pic>
      <p:pic>
        <p:nvPicPr>
          <p:cNvPr id="16" name="Picture 15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45294E01-04E7-9644-FDEA-B6B09B838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456" y="2771585"/>
            <a:ext cx="894732" cy="894732"/>
          </a:xfrm>
          <a:prstGeom prst="rect">
            <a:avLst/>
          </a:prstGeom>
        </p:spPr>
      </p:pic>
      <p:pic>
        <p:nvPicPr>
          <p:cNvPr id="17" name="Picture 16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0B71F7F1-AA77-F55C-26D1-776CAFD78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617" y="2409359"/>
            <a:ext cx="894732" cy="8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2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7A0A2324-4BB3-9BC8-7029-E5ABD44B1EB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EB55C94B-B34F-4F9B-74B4-BF4502601DAF}"/>
              </a:ext>
            </a:extLst>
          </p:cNvPr>
          <p:cNvSpPr/>
          <p:nvPr/>
        </p:nvSpPr>
        <p:spPr>
          <a:xfrm>
            <a:off x="3814911" y="2244716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5D8307-79E2-B0AF-2C7E-2B8E1E299B2F}"/>
              </a:ext>
            </a:extLst>
          </p:cNvPr>
          <p:cNvSpPr/>
          <p:nvPr/>
        </p:nvSpPr>
        <p:spPr>
          <a:xfrm>
            <a:off x="1649353" y="46532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FB6F34-BD79-CB38-3DA6-0A3AAF6564EB}"/>
              </a:ext>
            </a:extLst>
          </p:cNvPr>
          <p:cNvSpPr/>
          <p:nvPr/>
        </p:nvSpPr>
        <p:spPr>
          <a:xfrm>
            <a:off x="3814912" y="465038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4EB9C2-657A-BFAC-3556-D0E4A908B49A}"/>
              </a:ext>
            </a:extLst>
          </p:cNvPr>
          <p:cNvSpPr/>
          <p:nvPr/>
        </p:nvSpPr>
        <p:spPr>
          <a:xfrm>
            <a:off x="2738279" y="46141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40D44C-5DB4-FCC7-6790-B1B3FA23373A}"/>
              </a:ext>
            </a:extLst>
          </p:cNvPr>
          <p:cNvSpPr/>
          <p:nvPr/>
        </p:nvSpPr>
        <p:spPr>
          <a:xfrm>
            <a:off x="4903838" y="46170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3163B-6DFD-44AC-B363-3A7134548D52}"/>
              </a:ext>
            </a:extLst>
          </p:cNvPr>
          <p:cNvSpPr/>
          <p:nvPr/>
        </p:nvSpPr>
        <p:spPr>
          <a:xfrm>
            <a:off x="5980471" y="46560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18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718B84E-ADE1-069A-1F1F-3F1A9FD8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240D8-E0AA-AE9D-3F33-D7DBF3DE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7D90C59-4E0A-A445-7052-3FB18DE6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D5568D60-F12D-9AF5-89B9-06BCC668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1ED8C89B-BBDD-F5BF-8A05-77BF0BFB0DD9}"/>
              </a:ext>
            </a:extLst>
          </p:cNvPr>
          <p:cNvSpPr/>
          <p:nvPr/>
        </p:nvSpPr>
        <p:spPr>
          <a:xfrm>
            <a:off x="5960803" y="2234884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2B701-1564-9C24-EFED-3988627C78D1}"/>
              </a:ext>
            </a:extLst>
          </p:cNvPr>
          <p:cNvSpPr/>
          <p:nvPr/>
        </p:nvSpPr>
        <p:spPr>
          <a:xfrm>
            <a:off x="1649353" y="482037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CE3405-9F32-EDB6-AAE3-E88DF7537E27}"/>
              </a:ext>
            </a:extLst>
          </p:cNvPr>
          <p:cNvSpPr/>
          <p:nvPr/>
        </p:nvSpPr>
        <p:spPr>
          <a:xfrm>
            <a:off x="3814912" y="481753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F9C7B6-7B37-B229-E6E0-31F190F95BB4}"/>
              </a:ext>
            </a:extLst>
          </p:cNvPr>
          <p:cNvSpPr/>
          <p:nvPr/>
        </p:nvSpPr>
        <p:spPr>
          <a:xfrm>
            <a:off x="2738279" y="47813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12C7FC-3444-74A0-0961-046E4696C0BC}"/>
              </a:ext>
            </a:extLst>
          </p:cNvPr>
          <p:cNvSpPr/>
          <p:nvPr/>
        </p:nvSpPr>
        <p:spPr>
          <a:xfrm>
            <a:off x="4903838" y="478417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A1B92F-65DE-EEEE-A6D3-D0F57C3D3A2C}"/>
              </a:ext>
            </a:extLst>
          </p:cNvPr>
          <p:cNvSpPr/>
          <p:nvPr/>
        </p:nvSpPr>
        <p:spPr>
          <a:xfrm>
            <a:off x="5980471" y="48232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55F390D-BB3A-C085-0B11-CE2FF28F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34A9D5DB-58A6-E174-C760-07AF9832839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>
            <a:off x="3097156" y="2218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649353" y="490887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738279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5C576-C8F0-9646-493F-1AF9FBCFE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44BF3D6-1BC7-C446-1467-BCB581DC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6849AF8-2EB5-5EBC-2F45-CFD4F0123C6E}"/>
              </a:ext>
            </a:extLst>
          </p:cNvPr>
          <p:cNvSpPr/>
          <p:nvPr/>
        </p:nvSpPr>
        <p:spPr>
          <a:xfrm>
            <a:off x="909986" y="45168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7688C8-7F46-A44D-B82B-ABB3778760A7}"/>
              </a:ext>
            </a:extLst>
          </p:cNvPr>
          <p:cNvSpPr/>
          <p:nvPr/>
        </p:nvSpPr>
        <p:spPr>
          <a:xfrm>
            <a:off x="3783122" y="45168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5D534E-BFA7-7B92-02F1-B62FE4812E2B}"/>
              </a:ext>
            </a:extLst>
          </p:cNvPr>
          <p:cNvSpPr/>
          <p:nvPr/>
        </p:nvSpPr>
        <p:spPr>
          <a:xfrm>
            <a:off x="2374879" y="455097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D37E07-65A9-D8FB-154B-637B196DEA7F}"/>
              </a:ext>
            </a:extLst>
          </p:cNvPr>
          <p:cNvSpPr/>
          <p:nvPr/>
        </p:nvSpPr>
        <p:spPr>
          <a:xfrm>
            <a:off x="4658193" y="24453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8EBDF4D-8545-E7BC-2C5D-F55BFF434D10}"/>
              </a:ext>
            </a:extLst>
          </p:cNvPr>
          <p:cNvSpPr/>
          <p:nvPr/>
        </p:nvSpPr>
        <p:spPr>
          <a:xfrm>
            <a:off x="6483872" y="45168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5786741-F3EE-5B00-A262-B197E5CA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5" name="Picture 4" descr="A purple and black circle&#10;&#10;AI-generated content may be incorrect.">
            <a:extLst>
              <a:ext uri="{FF2B5EF4-FFF2-40B4-BE49-F238E27FC236}">
                <a16:creationId xmlns:a16="http://schemas.microsoft.com/office/drawing/2014/main" id="{3894997A-ED7D-50D3-623B-ABDE8BAB4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32194" y="1735024"/>
            <a:ext cx="947026" cy="2359354"/>
          </a:xfrm>
          <a:prstGeom prst="rect">
            <a:avLst/>
          </a:prstGeom>
        </p:spPr>
      </p:pic>
      <p:pic>
        <p:nvPicPr>
          <p:cNvPr id="7" name="Picture 6" descr="A black circle in an orange square&#10;&#10;AI-generated content may be incorrect.">
            <a:extLst>
              <a:ext uri="{FF2B5EF4-FFF2-40B4-BE49-F238E27FC236}">
                <a16:creationId xmlns:a16="http://schemas.microsoft.com/office/drawing/2014/main" id="{20EFB7AD-8C69-C230-41CF-31714929E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894" y="2441187"/>
            <a:ext cx="476250" cy="4735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0145D-114F-4CF4-1CC9-FE256DA20425}"/>
              </a:ext>
            </a:extLst>
          </p:cNvPr>
          <p:cNvGrpSpPr/>
          <p:nvPr/>
        </p:nvGrpSpPr>
        <p:grpSpPr>
          <a:xfrm>
            <a:off x="6258618" y="2441187"/>
            <a:ext cx="2359354" cy="947026"/>
            <a:chOff x="2416361" y="822653"/>
            <a:chExt cx="2359354" cy="947026"/>
          </a:xfrm>
        </p:grpSpPr>
        <p:pic>
          <p:nvPicPr>
            <p:cNvPr id="9" name="Picture 8" descr="A purple and black circle&#10;&#10;AI-generated content may be incorrect.">
              <a:extLst>
                <a:ext uri="{FF2B5EF4-FFF2-40B4-BE49-F238E27FC236}">
                  <a16:creationId xmlns:a16="http://schemas.microsoft.com/office/drawing/2014/main" id="{42D8EAFC-EAB8-A6DB-4D85-910479A7A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122525" y="116489"/>
              <a:ext cx="947026" cy="2359354"/>
            </a:xfrm>
            <a:prstGeom prst="rect">
              <a:avLst/>
            </a:prstGeom>
          </p:spPr>
        </p:pic>
        <p:pic>
          <p:nvPicPr>
            <p:cNvPr id="11" name="Picture 10" descr="A black circle in an orange square&#10;&#10;AI-generated content may be incorrect.">
              <a:extLst>
                <a:ext uri="{FF2B5EF4-FFF2-40B4-BE49-F238E27FC236}">
                  <a16:creationId xmlns:a16="http://schemas.microsoft.com/office/drawing/2014/main" id="{5A5D1D0F-EFF5-37EB-9AF5-9D3D5A91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9633" y="822653"/>
              <a:ext cx="476250" cy="47351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64D43FA-7AF9-A076-3B3D-133A42D7CB6F}"/>
              </a:ext>
            </a:extLst>
          </p:cNvPr>
          <p:cNvSpPr/>
          <p:nvPr/>
        </p:nvSpPr>
        <p:spPr>
          <a:xfrm>
            <a:off x="2374879" y="25056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A157E-1719-43BC-8630-A93E492D5FD0}"/>
              </a:ext>
            </a:extLst>
          </p:cNvPr>
          <p:cNvSpPr/>
          <p:nvPr/>
        </p:nvSpPr>
        <p:spPr>
          <a:xfrm>
            <a:off x="4714843" y="445652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5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6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682262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8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0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4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682262" y="243113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682262" y="340105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682262" y="4439629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682262" y="545092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Always, Sometimes or Never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you add 1 to any number, the answer is the next number on the number line.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Always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429</TotalTime>
  <Words>167</Words>
  <Application>Microsoft Office PowerPoint</Application>
  <PresentationFormat>On-screen Show (4:3)</PresentationFormat>
  <Paragraphs>61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23</cp:revision>
  <dcterms:created xsi:type="dcterms:W3CDTF">2013-01-27T09:14:16Z</dcterms:created>
  <dcterms:modified xsi:type="dcterms:W3CDTF">2025-12-04T18:13:40Z</dcterms:modified>
  <cp:category/>
</cp:coreProperties>
</file>