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6" r:id="rId4"/>
    <p:sldId id="287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1118864"/>
            <a:ext cx="7924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Multiply by 1000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72" y="2216021"/>
            <a:ext cx="4342816" cy="43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028655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multiply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488384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46842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multiply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39281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1E106-FBE1-ED0B-4781-0601D99C03C7}"/>
              </a:ext>
            </a:extLst>
          </p:cNvPr>
          <p:cNvSpPr txBox="1"/>
          <p:nvPr/>
        </p:nvSpPr>
        <p:spPr>
          <a:xfrm>
            <a:off x="747066" y="510116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multiply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17253-1B72-6D38-560E-0AD7F37BEEF5}"/>
              </a:ext>
            </a:extLst>
          </p:cNvPr>
          <p:cNvSpPr/>
          <p:nvPr/>
        </p:nvSpPr>
        <p:spPr>
          <a:xfrm>
            <a:off x="1427021" y="556089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440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388128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DD7829-2CE8-EFF2-0283-118027FB1D66}"/>
              </a:ext>
            </a:extLst>
          </p:cNvPr>
          <p:cNvSpPr txBox="1"/>
          <p:nvPr/>
        </p:nvSpPr>
        <p:spPr>
          <a:xfrm>
            <a:off x="1579422" y="551402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826377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 multiplied by 1,000 is equal to 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D9D00-8A61-E4F8-7478-510FFF35FA25}"/>
              </a:ext>
            </a:extLst>
          </p:cNvPr>
          <p:cNvSpPr txBox="1"/>
          <p:nvPr/>
        </p:nvSpPr>
        <p:spPr>
          <a:xfrm>
            <a:off x="1262553" y="2826377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A5D50-1371-8219-D2E4-D85CCF255A7C}"/>
              </a:ext>
            </a:extLst>
          </p:cNvPr>
          <p:cNvSpPr txBox="1"/>
          <p:nvPr/>
        </p:nvSpPr>
        <p:spPr>
          <a:xfrm>
            <a:off x="7326643" y="2826377"/>
            <a:ext cx="10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1262555" y="2826377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7269497" y="2826377"/>
            <a:ext cx="101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1262554" y="2826377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7120753" y="2826377"/>
            <a:ext cx="131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33,000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1098493" y="2826377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7065248" y="2857154"/>
            <a:ext cx="142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499,000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86365" y="299846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38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29760"/>
              </p:ext>
            </p:extLst>
          </p:nvPr>
        </p:nvGraphicFramePr>
        <p:xfrm>
          <a:off x="385199" y="2983052"/>
          <a:ext cx="8424752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547028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590507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633986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67746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2094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86365" y="299846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75875" y="299846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38000</a:t>
              </a:r>
            </a:p>
            <a:p>
              <a:pPr algn="ctr">
                <a:buNone/>
              </a:pPr>
              <a:r>
                <a:rPr lang="en-US" sz="3200" b="1" dirty="0"/>
                <a:t>38 x 1000 = 38000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76442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2678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0553" y="359200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A163F-CC43-150E-8776-E00C1ACCF86F}"/>
              </a:ext>
            </a:extLst>
          </p:cNvPr>
          <p:cNvSpPr/>
          <p:nvPr/>
        </p:nvSpPr>
        <p:spPr>
          <a:xfrm>
            <a:off x="78079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36DBB7-2288-A826-7EF3-D2368AD95114}"/>
              </a:ext>
            </a:extLst>
          </p:cNvPr>
          <p:cNvSpPr/>
          <p:nvPr/>
        </p:nvSpPr>
        <p:spPr>
          <a:xfrm>
            <a:off x="269721" y="3125267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414ED1-F29C-DA0D-AC04-1FE4D52C7242}"/>
              </a:ext>
            </a:extLst>
          </p:cNvPr>
          <p:cNvGrpSpPr/>
          <p:nvPr/>
        </p:nvGrpSpPr>
        <p:grpSpPr>
          <a:xfrm>
            <a:off x="3557733" y="4082507"/>
            <a:ext cx="5214424" cy="707886"/>
            <a:chOff x="3595527" y="5004555"/>
            <a:chExt cx="5214424" cy="707886"/>
          </a:xfrm>
        </p:grpSpPr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8244C3EC-1552-FCFF-418E-7C4D4BA6C8FA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5148D1-B140-2C1F-A8CC-858ED3B4A762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9C545A-67F8-8AB7-01BA-AAC052EA03F7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5078B7-B436-AA7D-3CBA-FE48BD3C9099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604F5B-7134-A9BC-7EE6-D40EF9B5EE9F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4320D7-45F9-54AC-6DD9-858A408CB5B3}"/>
              </a:ext>
            </a:extLst>
          </p:cNvPr>
          <p:cNvGrpSpPr/>
          <p:nvPr/>
        </p:nvGrpSpPr>
        <p:grpSpPr>
          <a:xfrm>
            <a:off x="2497946" y="4082507"/>
            <a:ext cx="5214424" cy="707886"/>
            <a:chOff x="3595527" y="5004555"/>
            <a:chExt cx="5214424" cy="70788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06159E-30BC-B76F-5384-01B6FBFE633D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D77340-6084-F06A-3187-9474B37DC57B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5067021-4898-4296-6C3E-5D44E0F9AC85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96B4B4-EB34-109C-C7FA-668C12272931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AC3997-7F89-3BD2-89FD-1946799BD10C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A2785C-7785-A0DD-042F-FE349E95FFAD}"/>
              </a:ext>
            </a:extLst>
          </p:cNvPr>
          <p:cNvGrpSpPr/>
          <p:nvPr/>
        </p:nvGrpSpPr>
        <p:grpSpPr>
          <a:xfrm>
            <a:off x="1441411" y="4075501"/>
            <a:ext cx="5214424" cy="707886"/>
            <a:chOff x="3595527" y="5004555"/>
            <a:chExt cx="5214424" cy="7078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AE4376-3575-2A13-80AC-98E6CD267283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8CD721-6668-30DD-5B6D-093AD3B306A4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C62788A-CE08-185C-BBF6-FF2298CA7106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C72AD-4983-0386-DC6B-F84625CA3391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D42E43-6F99-69D8-42B0-9853E64FBE6F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0955 -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0955 -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0955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-7825" y="205892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99 x 1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140231" y="187546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410386" y="287632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06093" y="3854240"/>
            <a:ext cx="14711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9,900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747271" y="4832151"/>
            <a:ext cx="162808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99,000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356870" y="1973017"/>
            <a:ext cx="161781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47,000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150641" y="2876329"/>
            <a:ext cx="17868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-7825" y="2998512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99 x 10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7752" y="3969970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99 x 100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336387" y="1997284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47 x 1000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336387" y="2907469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1000 x 7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363545" y="3909996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54 x 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-7825" y="4907625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99 x 1000=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387787" y="4913975"/>
            <a:ext cx="296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8)544 x1000=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356870" y="3819911"/>
            <a:ext cx="161781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54,000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209471" y="4830098"/>
            <a:ext cx="19444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544,000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23 x 1000 = 23 x 100 x 100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1318</TotalTime>
  <Words>243</Words>
  <Application>Microsoft Office PowerPoint</Application>
  <PresentationFormat>On-screen Show (4:3)</PresentationFormat>
  <Paragraphs>73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71</cp:revision>
  <dcterms:created xsi:type="dcterms:W3CDTF">2013-01-27T09:14:16Z</dcterms:created>
  <dcterms:modified xsi:type="dcterms:W3CDTF">2025-12-18T12:20:34Z</dcterms:modified>
  <cp:category/>
</cp:coreProperties>
</file>