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57" r:id="rId3"/>
    <p:sldId id="279" r:id="rId4"/>
    <p:sldId id="280" r:id="rId5"/>
    <p:sldId id="285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9DD3F-F023-43CD-BE73-083031669821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E32DE-C397-4A0F-BB6B-C76DB01EE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041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98E9B-B7D2-AFA6-6CED-FF1F92363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A15CBB-BAC5-7053-9BCC-74D602262D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10FF0C-1048-220A-4D0F-0AF5781DA0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B0DEB-5FCD-E8FC-4712-4CD5828FE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655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22175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889819" y="951809"/>
            <a:ext cx="82569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7 x 7 table </a:t>
            </a:r>
          </a:p>
          <a:p>
            <a:pPr algn="ctr"/>
            <a:r>
              <a:rPr lang="en-US" sz="5400" dirty="0"/>
              <a:t>(using 7 = 5 + 2  Strategy)</a:t>
            </a:r>
            <a:endParaRPr lang="en-GB" sz="5400" dirty="0"/>
          </a:p>
        </p:txBody>
      </p:sp>
      <p:pic>
        <p:nvPicPr>
          <p:cNvPr id="2" name="Picture 1" descr="A cartoon character holding a staff&#10;&#10;AI-generated content may be incorrect.">
            <a:extLst>
              <a:ext uri="{FF2B5EF4-FFF2-40B4-BE49-F238E27FC236}">
                <a16:creationId xmlns:a16="http://schemas.microsoft.com/office/drawing/2014/main" id="{B4041E43-50ED-5A18-CAC8-EBB5F4295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1" y="2779435"/>
            <a:ext cx="3234109" cy="3393051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33801" y="63903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7s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134" name="Table 133">
            <a:extLst>
              <a:ext uri="{FF2B5EF4-FFF2-40B4-BE49-F238E27FC236}">
                <a16:creationId xmlns:a16="http://schemas.microsoft.com/office/drawing/2014/main" id="{01D5A289-5439-8B8E-A670-EFBF983D95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353862"/>
              </p:ext>
            </p:extLst>
          </p:nvPr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135" name="TextBox 134">
            <a:extLst>
              <a:ext uri="{FF2B5EF4-FFF2-40B4-BE49-F238E27FC236}">
                <a16:creationId xmlns:a16="http://schemas.microsoft.com/office/drawing/2014/main" id="{43936165-A1D8-0C16-E2F2-DA6CEA7B956A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5A2DB4C9-5530-7511-DA88-8E021FA60AE0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10DDEDA3-E2F8-0AA7-2CDE-9B78BE37D91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9DB4CF0-44B6-B1A0-4241-F00D71EC1FF9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BF3C332-47C8-EE15-FB0A-CF557AD492B7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D520EE5B-88F5-C280-4228-E31F710E2F9D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D7C76CC-3B9B-AC6F-188B-0B0F4CF4BB6F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9C3D6BD5-CB22-31E5-3679-F2B7EFADAAFA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7EB08BF8-F7DC-2C55-A2B4-38D6065697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1A5B62CF-ED22-525E-D718-41D2C34A0571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63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28490FFD-C6C4-ED66-8A2B-01F82C478FD5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6" name="Arrow: Curved Down 145">
              <a:extLst>
                <a:ext uri="{FF2B5EF4-FFF2-40B4-BE49-F238E27FC236}">
                  <a16:creationId xmlns:a16="http://schemas.microsoft.com/office/drawing/2014/main" id="{53FAD41E-1E54-2E1E-6759-1B54616CCF4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8BA3D864-D6F8-7EA7-92BA-6339FCA6BDB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982C8FCB-DC18-26C7-8E6E-B26E50313657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49" name="Arrow: Curved Down 148">
              <a:extLst>
                <a:ext uri="{FF2B5EF4-FFF2-40B4-BE49-F238E27FC236}">
                  <a16:creationId xmlns:a16="http://schemas.microsoft.com/office/drawing/2014/main" id="{CE924FBA-CDC1-AFCF-6E34-107293607F0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3969A241-216B-73B5-8B36-6D91FCD9FA0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4F9C1C2-F6A5-9EBD-77FA-8371D7DC7C60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152" name="Arrow: Curved Down 151">
              <a:extLst>
                <a:ext uri="{FF2B5EF4-FFF2-40B4-BE49-F238E27FC236}">
                  <a16:creationId xmlns:a16="http://schemas.microsoft.com/office/drawing/2014/main" id="{CDA44D2C-07D3-600E-8679-26F89680A55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391D597-EFFC-694D-E826-BB6F8601F2A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C23199DF-6281-530C-3C78-7C554EABE811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155" name="Arrow: Curved Down 154">
              <a:extLst>
                <a:ext uri="{FF2B5EF4-FFF2-40B4-BE49-F238E27FC236}">
                  <a16:creationId xmlns:a16="http://schemas.microsoft.com/office/drawing/2014/main" id="{42E2E0D1-02E9-3F88-BBB3-691FC44B1A4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47152BFE-BF27-C20A-BB3F-0E29EBBB4E9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9090B0CF-C0CC-07BF-BA8B-9385F1FE1811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158" name="Arrow: Curved Down 157">
              <a:extLst>
                <a:ext uri="{FF2B5EF4-FFF2-40B4-BE49-F238E27FC236}">
                  <a16:creationId xmlns:a16="http://schemas.microsoft.com/office/drawing/2014/main" id="{81F5A311-2FC6-0CCC-8C38-40C6F6B8749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C4C595C8-12A8-D260-B550-0D006398B236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DE9D1D0B-9A3D-56D2-E6C9-76A097971DA1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161" name="Arrow: Curved Down 160">
              <a:extLst>
                <a:ext uri="{FF2B5EF4-FFF2-40B4-BE49-F238E27FC236}">
                  <a16:creationId xmlns:a16="http://schemas.microsoft.com/office/drawing/2014/main" id="{959B70A1-1BC4-44FF-AA36-9E127955095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70BBAB69-B0B5-BDA6-DD6E-EC61A8B821F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410F9E0E-1259-C13A-8C44-A827543AD421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164" name="Arrow: Curved Down 163">
              <a:extLst>
                <a:ext uri="{FF2B5EF4-FFF2-40B4-BE49-F238E27FC236}">
                  <a16:creationId xmlns:a16="http://schemas.microsoft.com/office/drawing/2014/main" id="{56315AAB-D320-DEF3-63CC-14E9C0B38E6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F2F85890-8427-82EA-27AD-22EF8AB89D1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CFC19B0-278B-DAA1-E16E-B44ADA2A33C8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167" name="Arrow: Curved Down 166">
              <a:extLst>
                <a:ext uri="{FF2B5EF4-FFF2-40B4-BE49-F238E27FC236}">
                  <a16:creationId xmlns:a16="http://schemas.microsoft.com/office/drawing/2014/main" id="{862861C1-CAFD-FF63-EE98-26B07B7981E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06360674-7139-8BE7-3552-2C64F0C6A1C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48DB3E5-C3B2-1E9A-0103-F83FC68752AE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170" name="Arrow: Curved Down 169">
              <a:extLst>
                <a:ext uri="{FF2B5EF4-FFF2-40B4-BE49-F238E27FC236}">
                  <a16:creationId xmlns:a16="http://schemas.microsoft.com/office/drawing/2014/main" id="{5C2D29AC-3615-1642-6704-52182708717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92CAF669-8625-2DF5-ED76-EF3119227D0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aphicFrame>
        <p:nvGraphicFramePr>
          <p:cNvPr id="172" name="Table 171">
            <a:extLst>
              <a:ext uri="{FF2B5EF4-FFF2-40B4-BE49-F238E27FC236}">
                <a16:creationId xmlns:a16="http://schemas.microsoft.com/office/drawing/2014/main" id="{7D8BEFD4-2E7C-E510-F7F5-1F62255FF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795722"/>
              </p:ext>
            </p:extLst>
          </p:nvPr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173" name="TextBox 172">
            <a:extLst>
              <a:ext uri="{FF2B5EF4-FFF2-40B4-BE49-F238E27FC236}">
                <a16:creationId xmlns:a16="http://schemas.microsoft.com/office/drawing/2014/main" id="{78C2894D-E4D0-67DF-6681-CFEE98345722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8B669C9-4CE7-FC21-072F-0058621CEDB2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175" name="Arrow: Curved Down 174">
              <a:extLst>
                <a:ext uri="{FF2B5EF4-FFF2-40B4-BE49-F238E27FC236}">
                  <a16:creationId xmlns:a16="http://schemas.microsoft.com/office/drawing/2014/main" id="{B52691E3-8C15-D627-A5F2-C4A12E8800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726F043B-292B-7BCD-4A72-A47164B378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1FCF86-62A0-F935-5A58-43C9716B4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69882DB-B464-574B-AFCC-DB61608B5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6" name="Picture 15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CF3AC89F-AFE3-8131-0223-4A595575B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45" y="1486672"/>
            <a:ext cx="1374372" cy="151105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9F107C6-BE28-0229-808C-DD61767A9BD4}"/>
              </a:ext>
            </a:extLst>
          </p:cNvPr>
          <p:cNvGrpSpPr/>
          <p:nvPr/>
        </p:nvGrpSpPr>
        <p:grpSpPr>
          <a:xfrm>
            <a:off x="2153669" y="629096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FCE3AE18-F843-FBA7-9071-007E980481AB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B27792F-36FF-0639-94A7-EC110B6C2111}"/>
                </a:ext>
              </a:extLst>
            </p:cNvPr>
            <p:cNvSpPr txBox="1"/>
            <p:nvPr/>
          </p:nvSpPr>
          <p:spPr>
            <a:xfrm>
              <a:off x="3588774" y="1347442"/>
              <a:ext cx="4778477" cy="84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400" dirty="0"/>
                <a:t>Recap: </a:t>
              </a:r>
            </a:p>
            <a:p>
              <a:pPr algn="ctr">
                <a:buNone/>
              </a:pPr>
              <a:r>
                <a:rPr lang="en-US" sz="2400" dirty="0"/>
                <a:t>The distributive law lets us </a:t>
              </a:r>
              <a:r>
                <a:rPr lang="en-US" sz="2400" b="1" dirty="0"/>
                <a:t>break a number into parts</a:t>
              </a:r>
              <a:r>
                <a:rPr lang="en-US" sz="2400" dirty="0"/>
                <a:t> to make a multiplication easier — then </a:t>
              </a:r>
              <a:r>
                <a:rPr lang="en-US" sz="2400" b="1" dirty="0"/>
                <a:t>put the answers back together</a:t>
              </a:r>
              <a:r>
                <a:rPr lang="en-US" sz="2400" dirty="0"/>
                <a:t>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A9DD4B-7EBB-E954-66A6-7ED5A0CF503C}"/>
              </a:ext>
            </a:extLst>
          </p:cNvPr>
          <p:cNvGrpSpPr/>
          <p:nvPr/>
        </p:nvGrpSpPr>
        <p:grpSpPr>
          <a:xfrm>
            <a:off x="2153669" y="619355"/>
            <a:ext cx="6823586" cy="1927109"/>
            <a:chOff x="3588774" y="1281028"/>
            <a:chExt cx="4778477" cy="1037285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7734213B-6AB6-36D0-B4D9-8A6F81C97D69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0A3AD47-8086-5153-801C-7B43F111CB10}"/>
                </a:ext>
              </a:extLst>
            </p:cNvPr>
            <p:cNvSpPr txBox="1"/>
            <p:nvPr/>
          </p:nvSpPr>
          <p:spPr>
            <a:xfrm>
              <a:off x="3588774" y="1306630"/>
              <a:ext cx="4778477" cy="9774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800" b="1" dirty="0"/>
                <a:t>Example: 2 × 7</a:t>
              </a:r>
            </a:p>
            <a:p>
              <a:pPr algn="ctr">
                <a:buNone/>
              </a:pPr>
              <a:r>
                <a:rPr lang="en-US" sz="2800" dirty="0"/>
                <a:t>Instead of doing 2 × 7 all at once, we can </a:t>
              </a:r>
              <a:r>
                <a:rPr lang="en-US" sz="2800" b="1" dirty="0"/>
                <a:t>partition</a:t>
              </a:r>
              <a:r>
                <a:rPr lang="en-US" sz="2800" dirty="0"/>
                <a:t> the 7:</a:t>
              </a:r>
            </a:p>
            <a:p>
              <a:pPr algn="ctr">
                <a:buNone/>
              </a:pPr>
              <a:r>
                <a:rPr lang="en-US" sz="2800" dirty="0"/>
                <a:t>7 = 5 + 2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9ED1C0-B87C-EDB5-E6B7-B91BD3BDB81A}"/>
              </a:ext>
            </a:extLst>
          </p:cNvPr>
          <p:cNvGrpSpPr/>
          <p:nvPr/>
        </p:nvGrpSpPr>
        <p:grpSpPr>
          <a:xfrm>
            <a:off x="3374790" y="4264846"/>
            <a:ext cx="3408000" cy="360000"/>
            <a:chOff x="3031211" y="3299748"/>
            <a:chExt cx="3408000" cy="360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3CF93C6-9F7C-7A02-43F8-710625E85B52}"/>
                </a:ext>
              </a:extLst>
            </p:cNvPr>
            <p:cNvSpPr/>
            <p:nvPr/>
          </p:nvSpPr>
          <p:spPr>
            <a:xfrm rot="5400000">
              <a:off x="3031211" y="329974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138F491-1E71-F87E-C911-358655236DA8}"/>
                </a:ext>
              </a:extLst>
            </p:cNvPr>
            <p:cNvSpPr/>
            <p:nvPr/>
          </p:nvSpPr>
          <p:spPr>
            <a:xfrm rot="5400000">
              <a:off x="3539211" y="329974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4E1E3F3-CB92-B565-D006-15A9E6C26E15}"/>
                </a:ext>
              </a:extLst>
            </p:cNvPr>
            <p:cNvSpPr/>
            <p:nvPr/>
          </p:nvSpPr>
          <p:spPr>
            <a:xfrm rot="5400000">
              <a:off x="4047211" y="329974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04DB4CD-8707-DB29-6BC1-075D66E1F718}"/>
                </a:ext>
              </a:extLst>
            </p:cNvPr>
            <p:cNvSpPr/>
            <p:nvPr/>
          </p:nvSpPr>
          <p:spPr>
            <a:xfrm rot="5400000">
              <a:off x="4555211" y="329974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97B8046-3530-E1DB-B1EB-B601C2FBE7F5}"/>
                </a:ext>
              </a:extLst>
            </p:cNvPr>
            <p:cNvSpPr/>
            <p:nvPr/>
          </p:nvSpPr>
          <p:spPr>
            <a:xfrm rot="5400000">
              <a:off x="5063211" y="329974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2BBCC98-B9A1-FBE8-76E4-38FBC9F7A0FA}"/>
                </a:ext>
              </a:extLst>
            </p:cNvPr>
            <p:cNvSpPr/>
            <p:nvPr/>
          </p:nvSpPr>
          <p:spPr>
            <a:xfrm rot="5400000">
              <a:off x="6079211" y="329974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0DDDCC1-D055-39F7-875A-8C59484D30BE}"/>
                </a:ext>
              </a:extLst>
            </p:cNvPr>
            <p:cNvSpPr/>
            <p:nvPr/>
          </p:nvSpPr>
          <p:spPr>
            <a:xfrm rot="5400000">
              <a:off x="5571211" y="329974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BE71693-9A1B-ABF1-886D-32FAA4831879}"/>
              </a:ext>
            </a:extLst>
          </p:cNvPr>
          <p:cNvGrpSpPr/>
          <p:nvPr/>
        </p:nvGrpSpPr>
        <p:grpSpPr>
          <a:xfrm>
            <a:off x="3374790" y="4264846"/>
            <a:ext cx="3408000" cy="360000"/>
            <a:chOff x="3031211" y="3299748"/>
            <a:chExt cx="3408000" cy="3600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6249FA0-F6FB-56FC-4721-E2890F8043ED}"/>
                </a:ext>
              </a:extLst>
            </p:cNvPr>
            <p:cNvSpPr/>
            <p:nvPr/>
          </p:nvSpPr>
          <p:spPr>
            <a:xfrm rot="5400000">
              <a:off x="3031211" y="3299748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E3F48CA-8330-0455-2B2E-BA2AF66033C2}"/>
                </a:ext>
              </a:extLst>
            </p:cNvPr>
            <p:cNvSpPr/>
            <p:nvPr/>
          </p:nvSpPr>
          <p:spPr>
            <a:xfrm rot="5400000">
              <a:off x="3539211" y="3299748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ADA0876-3005-FE2B-7C19-3B7E17792071}"/>
                </a:ext>
              </a:extLst>
            </p:cNvPr>
            <p:cNvSpPr/>
            <p:nvPr/>
          </p:nvSpPr>
          <p:spPr>
            <a:xfrm rot="5400000">
              <a:off x="4047211" y="3299748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6549EAE-C155-ED85-57EE-91AEB8186107}"/>
                </a:ext>
              </a:extLst>
            </p:cNvPr>
            <p:cNvSpPr/>
            <p:nvPr/>
          </p:nvSpPr>
          <p:spPr>
            <a:xfrm rot="5400000">
              <a:off x="4555211" y="3299748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99DCB72-DDB3-9B12-5D3D-0EFD24658952}"/>
                </a:ext>
              </a:extLst>
            </p:cNvPr>
            <p:cNvSpPr/>
            <p:nvPr/>
          </p:nvSpPr>
          <p:spPr>
            <a:xfrm rot="5400000">
              <a:off x="5063211" y="3299748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DD06A-30AB-1197-2D5B-7E5675F4212C}"/>
                </a:ext>
              </a:extLst>
            </p:cNvPr>
            <p:cNvSpPr/>
            <p:nvPr/>
          </p:nvSpPr>
          <p:spPr>
            <a:xfrm rot="5400000">
              <a:off x="6079211" y="3299748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33F7516-12B6-72CC-7E3A-B4D61D8828AE}"/>
                </a:ext>
              </a:extLst>
            </p:cNvPr>
            <p:cNvSpPr/>
            <p:nvPr/>
          </p:nvSpPr>
          <p:spPr>
            <a:xfrm rot="5400000">
              <a:off x="5571211" y="3299748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08CBB80-9DF0-9FC5-1DEF-3665491E2992}"/>
              </a:ext>
            </a:extLst>
          </p:cNvPr>
          <p:cNvGrpSpPr/>
          <p:nvPr/>
        </p:nvGrpSpPr>
        <p:grpSpPr>
          <a:xfrm>
            <a:off x="3374790" y="4264846"/>
            <a:ext cx="2392000" cy="360000"/>
            <a:chOff x="3284125" y="5390244"/>
            <a:chExt cx="2392000" cy="3600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C12696D-0DB3-A7E2-E685-6606F3B6F916}"/>
                </a:ext>
              </a:extLst>
            </p:cNvPr>
            <p:cNvSpPr/>
            <p:nvPr/>
          </p:nvSpPr>
          <p:spPr>
            <a:xfrm rot="5400000">
              <a:off x="3284125" y="539024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F1CB182-29C8-FFA4-0B79-65784CF82A98}"/>
                </a:ext>
              </a:extLst>
            </p:cNvPr>
            <p:cNvSpPr/>
            <p:nvPr/>
          </p:nvSpPr>
          <p:spPr>
            <a:xfrm rot="5400000">
              <a:off x="3792125" y="539024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C481117-E4CE-94E5-AAF2-803200C61E38}"/>
                </a:ext>
              </a:extLst>
            </p:cNvPr>
            <p:cNvSpPr/>
            <p:nvPr/>
          </p:nvSpPr>
          <p:spPr>
            <a:xfrm rot="5400000">
              <a:off x="4300125" y="539024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C90B05D-3237-87C7-E51D-4DDF06742BEB}"/>
                </a:ext>
              </a:extLst>
            </p:cNvPr>
            <p:cNvSpPr/>
            <p:nvPr/>
          </p:nvSpPr>
          <p:spPr>
            <a:xfrm rot="5400000">
              <a:off x="4808125" y="539024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A7B9BAF-1AE8-F3C7-8337-834E08671165}"/>
                </a:ext>
              </a:extLst>
            </p:cNvPr>
            <p:cNvSpPr/>
            <p:nvPr/>
          </p:nvSpPr>
          <p:spPr>
            <a:xfrm rot="5400000">
              <a:off x="5316125" y="539024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44F40E7-EEC7-A95E-2804-013C83A69213}"/>
              </a:ext>
            </a:extLst>
          </p:cNvPr>
          <p:cNvGrpSpPr/>
          <p:nvPr/>
        </p:nvGrpSpPr>
        <p:grpSpPr>
          <a:xfrm>
            <a:off x="5914790" y="4264846"/>
            <a:ext cx="868000" cy="360000"/>
            <a:chOff x="5824125" y="5390244"/>
            <a:chExt cx="868000" cy="36000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CDC2990-0CA3-C47D-EC9F-840D1A6AC1D9}"/>
                </a:ext>
              </a:extLst>
            </p:cNvPr>
            <p:cNvSpPr/>
            <p:nvPr/>
          </p:nvSpPr>
          <p:spPr>
            <a:xfrm rot="5400000">
              <a:off x="6332125" y="5390244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9B481D0-1691-6424-4750-D1501628FE13}"/>
                </a:ext>
              </a:extLst>
            </p:cNvPr>
            <p:cNvSpPr/>
            <p:nvPr/>
          </p:nvSpPr>
          <p:spPr>
            <a:xfrm rot="5400000">
              <a:off x="5824125" y="5390244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5149E8E-DB14-C8C4-39A5-C5BE04500A5C}"/>
              </a:ext>
            </a:extLst>
          </p:cNvPr>
          <p:cNvGrpSpPr/>
          <p:nvPr/>
        </p:nvGrpSpPr>
        <p:grpSpPr>
          <a:xfrm>
            <a:off x="2153669" y="600085"/>
            <a:ext cx="6823586" cy="2171222"/>
            <a:chOff x="3588774" y="1281028"/>
            <a:chExt cx="4778477" cy="1168681"/>
          </a:xfrm>
        </p:grpSpPr>
        <p:sp>
          <p:nvSpPr>
            <p:cNvPr id="54" name="Speech Bubble: Rectangle with Corners Rounded 53">
              <a:extLst>
                <a:ext uri="{FF2B5EF4-FFF2-40B4-BE49-F238E27FC236}">
                  <a16:creationId xmlns:a16="http://schemas.microsoft.com/office/drawing/2014/main" id="{B394D22E-4D9F-53D2-71DE-79AA9DA94F8E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C9C2228-EFE5-D50B-214C-D872D7D4D2C1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10436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Now we </a:t>
              </a:r>
              <a:r>
                <a:rPr lang="en-US" sz="3200" b="1" dirty="0"/>
                <a:t>multiply each part by 2</a:t>
              </a:r>
              <a:r>
                <a:rPr lang="en-US" sz="3200" dirty="0"/>
                <a:t>:</a:t>
              </a:r>
            </a:p>
            <a:p>
              <a:pPr algn="ctr">
                <a:buNone/>
              </a:pPr>
              <a:r>
                <a:rPr lang="en-US" sz="3200" dirty="0"/>
                <a:t>2 × 5  = 10</a:t>
              </a:r>
              <a:br>
                <a:rPr lang="en-US" sz="3200" dirty="0"/>
              </a:br>
              <a:r>
                <a:rPr lang="en-US" sz="3200" dirty="0"/>
                <a:t>2 × 2 = 4</a:t>
              </a:r>
            </a:p>
            <a:p>
              <a:pPr algn="ctr">
                <a:buNone/>
              </a:pPr>
              <a:endParaRPr lang="en-US" sz="2400" dirty="0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227CD65-F9FA-E9C7-8074-492F671950D9}"/>
              </a:ext>
            </a:extLst>
          </p:cNvPr>
          <p:cNvGrpSpPr/>
          <p:nvPr/>
        </p:nvGrpSpPr>
        <p:grpSpPr>
          <a:xfrm>
            <a:off x="2169053" y="597457"/>
            <a:ext cx="6861457" cy="1927109"/>
            <a:chOff x="3588774" y="1281028"/>
            <a:chExt cx="4778477" cy="1037285"/>
          </a:xfrm>
        </p:grpSpPr>
        <p:sp>
          <p:nvSpPr>
            <p:cNvPr id="73" name="Speech Bubble: Rectangle with Corners Rounded 72">
              <a:extLst>
                <a:ext uri="{FF2B5EF4-FFF2-40B4-BE49-F238E27FC236}">
                  <a16:creationId xmlns:a16="http://schemas.microsoft.com/office/drawing/2014/main" id="{87A828C3-4A13-9586-8BA1-E1DC30685349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DE0A654-284E-D665-1616-C1FAB2385F71}"/>
                </a:ext>
              </a:extLst>
            </p:cNvPr>
            <p:cNvSpPr txBox="1"/>
            <p:nvPr/>
          </p:nvSpPr>
          <p:spPr>
            <a:xfrm>
              <a:off x="3588774" y="1332078"/>
              <a:ext cx="4778477" cy="84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600" dirty="0"/>
                <a:t>Then we </a:t>
              </a:r>
              <a:r>
                <a:rPr lang="en-US" sz="3600" b="1" dirty="0"/>
                <a:t>add the two answers</a:t>
              </a:r>
              <a:r>
                <a:rPr lang="en-US" sz="3600" dirty="0"/>
                <a:t>:</a:t>
              </a:r>
            </a:p>
            <a:p>
              <a:pPr algn="ctr">
                <a:buNone/>
              </a:pPr>
              <a:r>
                <a:rPr lang="en-US" sz="3600" dirty="0"/>
                <a:t>10 + 4 = 14</a:t>
              </a:r>
            </a:p>
            <a:p>
              <a:pPr algn="ctr">
                <a:buNone/>
              </a:pPr>
              <a:endParaRPr lang="en-US" sz="2400" dirty="0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C87F82B-9A32-AC21-6AA7-57B93B7967D8}"/>
              </a:ext>
            </a:extLst>
          </p:cNvPr>
          <p:cNvGrpSpPr/>
          <p:nvPr/>
        </p:nvGrpSpPr>
        <p:grpSpPr>
          <a:xfrm>
            <a:off x="1850791" y="4786268"/>
            <a:ext cx="2392000" cy="360000"/>
            <a:chOff x="1381681" y="5087094"/>
            <a:chExt cx="2392000" cy="3600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03789D70-2648-EC8D-C320-2EAB92B88607}"/>
                </a:ext>
              </a:extLst>
            </p:cNvPr>
            <p:cNvSpPr/>
            <p:nvPr/>
          </p:nvSpPr>
          <p:spPr>
            <a:xfrm rot="5400000">
              <a:off x="1381681" y="508709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4573E22-7922-9B97-120D-4C24D1FCB1EC}"/>
                </a:ext>
              </a:extLst>
            </p:cNvPr>
            <p:cNvSpPr/>
            <p:nvPr/>
          </p:nvSpPr>
          <p:spPr>
            <a:xfrm rot="5400000">
              <a:off x="1889681" y="508709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AFFF7C7-253A-007F-3B40-E8CB38EFE170}"/>
                </a:ext>
              </a:extLst>
            </p:cNvPr>
            <p:cNvSpPr/>
            <p:nvPr/>
          </p:nvSpPr>
          <p:spPr>
            <a:xfrm rot="5400000">
              <a:off x="2397681" y="508709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ABB3C67-4034-0DCC-DCEC-8E0BF8B52BDF}"/>
                </a:ext>
              </a:extLst>
            </p:cNvPr>
            <p:cNvSpPr/>
            <p:nvPr/>
          </p:nvSpPr>
          <p:spPr>
            <a:xfrm rot="5400000">
              <a:off x="2905681" y="508709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48A11061-F39C-E94A-CF5F-0D13387A5A02}"/>
                </a:ext>
              </a:extLst>
            </p:cNvPr>
            <p:cNvSpPr/>
            <p:nvPr/>
          </p:nvSpPr>
          <p:spPr>
            <a:xfrm rot="5400000">
              <a:off x="3413681" y="508709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818A68E-CDED-A689-7FD6-CBF8BF28E0F6}"/>
              </a:ext>
            </a:extLst>
          </p:cNvPr>
          <p:cNvGrpSpPr/>
          <p:nvPr/>
        </p:nvGrpSpPr>
        <p:grpSpPr>
          <a:xfrm>
            <a:off x="6422790" y="4780805"/>
            <a:ext cx="868000" cy="360000"/>
            <a:chOff x="7599416" y="3174124"/>
            <a:chExt cx="868000" cy="360000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DA84F6C0-1B91-6A79-D264-FC71F7A7E413}"/>
                </a:ext>
              </a:extLst>
            </p:cNvPr>
            <p:cNvSpPr/>
            <p:nvPr/>
          </p:nvSpPr>
          <p:spPr>
            <a:xfrm rot="5400000">
              <a:off x="7599416" y="3174124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20374A32-BD89-222F-0D42-B075CC248203}"/>
                </a:ext>
              </a:extLst>
            </p:cNvPr>
            <p:cNvSpPr/>
            <p:nvPr/>
          </p:nvSpPr>
          <p:spPr>
            <a:xfrm rot="5400000">
              <a:off x="8107416" y="3174124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8C21AAC-BECB-1767-74E0-D0610C37DEF9}"/>
              </a:ext>
            </a:extLst>
          </p:cNvPr>
          <p:cNvGrpSpPr/>
          <p:nvPr/>
        </p:nvGrpSpPr>
        <p:grpSpPr>
          <a:xfrm>
            <a:off x="1866222" y="4267526"/>
            <a:ext cx="2392000" cy="853809"/>
            <a:chOff x="5059416" y="2680315"/>
            <a:chExt cx="2392000" cy="853809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D1E305A2-D2CA-BDB9-2F16-B48E6728ABBF}"/>
                </a:ext>
              </a:extLst>
            </p:cNvPr>
            <p:cNvSpPr/>
            <p:nvPr/>
          </p:nvSpPr>
          <p:spPr>
            <a:xfrm rot="5400000">
              <a:off x="5059416" y="2680315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F32F2545-399C-D589-70EF-40C4FF5076B3}"/>
                </a:ext>
              </a:extLst>
            </p:cNvPr>
            <p:cNvSpPr/>
            <p:nvPr/>
          </p:nvSpPr>
          <p:spPr>
            <a:xfrm rot="5400000">
              <a:off x="5567416" y="2680315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C85FF71-502E-D395-EB51-191286D4A683}"/>
                </a:ext>
              </a:extLst>
            </p:cNvPr>
            <p:cNvSpPr/>
            <p:nvPr/>
          </p:nvSpPr>
          <p:spPr>
            <a:xfrm rot="5400000">
              <a:off x="6075416" y="2680315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784F2CB6-3C68-01B6-F7C2-CFA2A8827149}"/>
                </a:ext>
              </a:extLst>
            </p:cNvPr>
            <p:cNvSpPr/>
            <p:nvPr/>
          </p:nvSpPr>
          <p:spPr>
            <a:xfrm rot="5400000">
              <a:off x="6583416" y="2680315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B9E0BCEE-6409-F046-41CC-D4E1035F153C}"/>
                </a:ext>
              </a:extLst>
            </p:cNvPr>
            <p:cNvSpPr/>
            <p:nvPr/>
          </p:nvSpPr>
          <p:spPr>
            <a:xfrm rot="5400000">
              <a:off x="7091416" y="2680315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07B8C97B-B57B-AA57-AF06-79403C5785E4}"/>
                </a:ext>
              </a:extLst>
            </p:cNvPr>
            <p:cNvSpPr/>
            <p:nvPr/>
          </p:nvSpPr>
          <p:spPr>
            <a:xfrm rot="5400000">
              <a:off x="5059416" y="317412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1BC219F6-BB02-8A80-9BD9-66393F7F6BEF}"/>
                </a:ext>
              </a:extLst>
            </p:cNvPr>
            <p:cNvSpPr/>
            <p:nvPr/>
          </p:nvSpPr>
          <p:spPr>
            <a:xfrm rot="5400000">
              <a:off x="5567416" y="317412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B4CC4849-2968-4AEE-7540-4A65665BF364}"/>
                </a:ext>
              </a:extLst>
            </p:cNvPr>
            <p:cNvSpPr/>
            <p:nvPr/>
          </p:nvSpPr>
          <p:spPr>
            <a:xfrm rot="5400000">
              <a:off x="6075416" y="317412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703C9317-AD1B-8DD0-223E-D3E558DC28D7}"/>
                </a:ext>
              </a:extLst>
            </p:cNvPr>
            <p:cNvSpPr/>
            <p:nvPr/>
          </p:nvSpPr>
          <p:spPr>
            <a:xfrm rot="5400000">
              <a:off x="6583416" y="317412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A32AB4A-4381-C15B-AE8D-E6D4FFAF9272}"/>
                </a:ext>
              </a:extLst>
            </p:cNvPr>
            <p:cNvSpPr/>
            <p:nvPr/>
          </p:nvSpPr>
          <p:spPr>
            <a:xfrm rot="5400000">
              <a:off x="7091416" y="317412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57563DF-6541-315E-94E1-F0FCE1EF56B0}"/>
              </a:ext>
            </a:extLst>
          </p:cNvPr>
          <p:cNvGrpSpPr/>
          <p:nvPr/>
        </p:nvGrpSpPr>
        <p:grpSpPr>
          <a:xfrm>
            <a:off x="6427449" y="4277376"/>
            <a:ext cx="868000" cy="853809"/>
            <a:chOff x="7599416" y="2680315"/>
            <a:chExt cx="868000" cy="853809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E2710E6F-54FE-DE8D-6345-4308C6B239C3}"/>
                </a:ext>
              </a:extLst>
            </p:cNvPr>
            <p:cNvSpPr/>
            <p:nvPr/>
          </p:nvSpPr>
          <p:spPr>
            <a:xfrm rot="5400000">
              <a:off x="7599416" y="2680315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46E58DD8-C8B3-342E-5EFA-CA3EA7B31C5D}"/>
                </a:ext>
              </a:extLst>
            </p:cNvPr>
            <p:cNvSpPr/>
            <p:nvPr/>
          </p:nvSpPr>
          <p:spPr>
            <a:xfrm rot="5400000">
              <a:off x="8107416" y="2680315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2B0E41D-ED71-B630-41E4-F5BC64465752}"/>
                </a:ext>
              </a:extLst>
            </p:cNvPr>
            <p:cNvGrpSpPr/>
            <p:nvPr/>
          </p:nvGrpSpPr>
          <p:grpSpPr>
            <a:xfrm>
              <a:off x="7599416" y="3174124"/>
              <a:ext cx="868000" cy="360000"/>
              <a:chOff x="7599416" y="3174124"/>
              <a:chExt cx="868000" cy="360000"/>
            </a:xfrm>
          </p:grpSpPr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4EB46141-8A6D-645D-EB8B-79DD4DD575AD}"/>
                  </a:ext>
                </a:extLst>
              </p:cNvPr>
              <p:cNvSpPr/>
              <p:nvPr/>
            </p:nvSpPr>
            <p:spPr>
              <a:xfrm rot="5400000">
                <a:off x="7599416" y="3174124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4C589E7B-4900-D041-1A5D-C70ADAE071FE}"/>
                  </a:ext>
                </a:extLst>
              </p:cNvPr>
              <p:cNvSpPr/>
              <p:nvPr/>
            </p:nvSpPr>
            <p:spPr>
              <a:xfrm rot="5400000">
                <a:off x="8107416" y="3174124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C620D1A-56AB-707D-4CA9-58F85CDFB39C}"/>
              </a:ext>
            </a:extLst>
          </p:cNvPr>
          <p:cNvGrpSpPr/>
          <p:nvPr/>
        </p:nvGrpSpPr>
        <p:grpSpPr>
          <a:xfrm>
            <a:off x="2153669" y="616727"/>
            <a:ext cx="6858955" cy="1927109"/>
            <a:chOff x="3588774" y="1281028"/>
            <a:chExt cx="4778477" cy="1037285"/>
          </a:xfrm>
        </p:grpSpPr>
        <p:sp>
          <p:nvSpPr>
            <p:cNvPr id="133" name="Speech Bubble: Rectangle with Corners Rounded 132">
              <a:extLst>
                <a:ext uri="{FF2B5EF4-FFF2-40B4-BE49-F238E27FC236}">
                  <a16:creationId xmlns:a16="http://schemas.microsoft.com/office/drawing/2014/main" id="{24F60046-D127-9D56-12BA-E613A85CB049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707B2F2C-C846-0C6F-9F01-0F9F6402C244}"/>
                </a:ext>
              </a:extLst>
            </p:cNvPr>
            <p:cNvSpPr txBox="1"/>
            <p:nvPr/>
          </p:nvSpPr>
          <p:spPr>
            <a:xfrm>
              <a:off x="3588774" y="1332078"/>
              <a:ext cx="4778477" cy="84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600" dirty="0"/>
                <a:t>So:</a:t>
              </a:r>
            </a:p>
            <a:p>
              <a:pPr algn="ctr">
                <a:buNone/>
              </a:pPr>
              <a:r>
                <a:rPr lang="en-US" sz="3600" b="1" dirty="0"/>
                <a:t>2 × 7 = (2 × 5) + (2 × 2)</a:t>
              </a:r>
              <a:endParaRPr lang="en-US" sz="3600" dirty="0"/>
            </a:p>
            <a:p>
              <a:pPr algn="ctr">
                <a:buNone/>
              </a:pPr>
              <a:endParaRPr lang="en-US" sz="24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A4C2343-320B-F760-5240-722923EF6A46}"/>
              </a:ext>
            </a:extLst>
          </p:cNvPr>
          <p:cNvGrpSpPr/>
          <p:nvPr/>
        </p:nvGrpSpPr>
        <p:grpSpPr>
          <a:xfrm>
            <a:off x="3242221" y="3241560"/>
            <a:ext cx="4006014" cy="3115912"/>
            <a:chOff x="3242221" y="3241560"/>
            <a:chExt cx="4006014" cy="3115912"/>
          </a:xfrm>
        </p:grpSpPr>
        <p:sp>
          <p:nvSpPr>
            <p:cNvPr id="135" name="Left Brace 134">
              <a:extLst>
                <a:ext uri="{FF2B5EF4-FFF2-40B4-BE49-F238E27FC236}">
                  <a16:creationId xmlns:a16="http://schemas.microsoft.com/office/drawing/2014/main" id="{9481836B-9295-DAFB-82A7-D3F664B2F76E}"/>
                </a:ext>
              </a:extLst>
            </p:cNvPr>
            <p:cNvSpPr/>
            <p:nvPr/>
          </p:nvSpPr>
          <p:spPr>
            <a:xfrm rot="5400000">
              <a:off x="4292156" y="2756401"/>
              <a:ext cx="433577" cy="2533447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Left Brace 135">
              <a:extLst>
                <a:ext uri="{FF2B5EF4-FFF2-40B4-BE49-F238E27FC236}">
                  <a16:creationId xmlns:a16="http://schemas.microsoft.com/office/drawing/2014/main" id="{5B318F15-81C3-8294-2425-A6C531A7F41B}"/>
                </a:ext>
              </a:extLst>
            </p:cNvPr>
            <p:cNvSpPr/>
            <p:nvPr/>
          </p:nvSpPr>
          <p:spPr>
            <a:xfrm rot="5400000">
              <a:off x="6168790" y="3618571"/>
              <a:ext cx="360000" cy="8680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Left Brace 136">
              <a:extLst>
                <a:ext uri="{FF2B5EF4-FFF2-40B4-BE49-F238E27FC236}">
                  <a16:creationId xmlns:a16="http://schemas.microsoft.com/office/drawing/2014/main" id="{CAA84114-ABAF-7148-F7A3-E085F16AB52A}"/>
                </a:ext>
              </a:extLst>
            </p:cNvPr>
            <p:cNvSpPr/>
            <p:nvPr/>
          </p:nvSpPr>
          <p:spPr>
            <a:xfrm rot="16200000" flipV="1">
              <a:off x="4864331" y="3713984"/>
              <a:ext cx="433577" cy="3412658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EA13E1A8-F5D1-52D9-53D2-A1472667D96F}"/>
                </a:ext>
              </a:extLst>
            </p:cNvPr>
            <p:cNvSpPr txBox="1"/>
            <p:nvPr/>
          </p:nvSpPr>
          <p:spPr>
            <a:xfrm>
              <a:off x="3667557" y="3305997"/>
              <a:ext cx="168277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(2 × 5) </a:t>
              </a:r>
              <a:endParaRPr lang="en-GB" sz="2800" dirty="0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E7935407-8523-5EE7-6A02-705D29CD226C}"/>
                </a:ext>
              </a:extLst>
            </p:cNvPr>
            <p:cNvSpPr txBox="1"/>
            <p:nvPr/>
          </p:nvSpPr>
          <p:spPr>
            <a:xfrm>
              <a:off x="5565462" y="3241560"/>
              <a:ext cx="168277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(2 × 2)</a:t>
              </a:r>
              <a:r>
                <a:rPr lang="en-US" sz="3600" b="1" dirty="0"/>
                <a:t> </a:t>
              </a:r>
              <a:endParaRPr lang="en-GB" sz="3600" dirty="0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519E0D7-9AF1-D77A-5892-96A95CE5B1D8}"/>
                </a:ext>
              </a:extLst>
            </p:cNvPr>
            <p:cNvSpPr txBox="1"/>
            <p:nvPr/>
          </p:nvSpPr>
          <p:spPr>
            <a:xfrm>
              <a:off x="4296083" y="5711141"/>
              <a:ext cx="168277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(2 × 7)</a:t>
              </a:r>
              <a:r>
                <a:rPr lang="en-US" sz="3600" b="1" dirty="0"/>
                <a:t> </a:t>
              </a:r>
              <a:endParaRPr lang="en-GB" sz="3600" dirty="0"/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227BCF9-0795-D098-B954-7685EFA28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0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05521 0.001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-0.16684 0.001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16805 -0.0097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3" y="-48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05538 -0.0097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25FD48-2F65-3D6D-0D24-C534B23AB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87224DDA-7685-A1EB-93E8-3D4692400170}"/>
              </a:ext>
            </a:extLst>
          </p:cNvPr>
          <p:cNvSpPr/>
          <p:nvPr/>
        </p:nvSpPr>
        <p:spPr>
          <a:xfrm>
            <a:off x="2118300" y="458493"/>
            <a:ext cx="228973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x 5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0" name="Picture 59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2C506E3-8EF0-7E1B-D865-A2914FF78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91" y="157683"/>
            <a:ext cx="1233968" cy="1233968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9D6461ED-AD80-E2C3-6483-281C2DEB5B54}"/>
              </a:ext>
            </a:extLst>
          </p:cNvPr>
          <p:cNvGrpSpPr/>
          <p:nvPr/>
        </p:nvGrpSpPr>
        <p:grpSpPr>
          <a:xfrm>
            <a:off x="3458584" y="2637722"/>
            <a:ext cx="3408000" cy="360000"/>
            <a:chOff x="2308740" y="2366506"/>
            <a:chExt cx="3408000" cy="36000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6C3F005-D1B5-CDBB-8930-386ABACCB3B7}"/>
                </a:ext>
              </a:extLst>
            </p:cNvPr>
            <p:cNvSpPr/>
            <p:nvPr/>
          </p:nvSpPr>
          <p:spPr>
            <a:xfrm rot="5400000">
              <a:off x="2308740" y="236650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F478230-AE04-9863-ECFF-9714BAF49CE7}"/>
                </a:ext>
              </a:extLst>
            </p:cNvPr>
            <p:cNvSpPr/>
            <p:nvPr/>
          </p:nvSpPr>
          <p:spPr>
            <a:xfrm rot="5400000">
              <a:off x="2816740" y="236650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8DF2E8D-FEE3-84A1-ABE0-F976BB5EFB28}"/>
                </a:ext>
              </a:extLst>
            </p:cNvPr>
            <p:cNvSpPr/>
            <p:nvPr/>
          </p:nvSpPr>
          <p:spPr>
            <a:xfrm rot="5400000">
              <a:off x="3324740" y="236650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6DE5FAE-B80D-6A77-4D74-2F9380BE87A4}"/>
                </a:ext>
              </a:extLst>
            </p:cNvPr>
            <p:cNvSpPr/>
            <p:nvPr/>
          </p:nvSpPr>
          <p:spPr>
            <a:xfrm rot="5400000">
              <a:off x="3832740" y="236650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92B167E-1DB8-77FB-7DDD-8A4AECF996BE}"/>
                </a:ext>
              </a:extLst>
            </p:cNvPr>
            <p:cNvSpPr/>
            <p:nvPr/>
          </p:nvSpPr>
          <p:spPr>
            <a:xfrm rot="5400000">
              <a:off x="4340740" y="236650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7D25390-644E-1645-A7DD-50ABCC5D6CB5}"/>
                </a:ext>
              </a:extLst>
            </p:cNvPr>
            <p:cNvSpPr/>
            <p:nvPr/>
          </p:nvSpPr>
          <p:spPr>
            <a:xfrm rot="5400000">
              <a:off x="4848740" y="236650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A6C3634F-03E1-F884-1F86-C34A58C4180B}"/>
                </a:ext>
              </a:extLst>
            </p:cNvPr>
            <p:cNvSpPr/>
            <p:nvPr/>
          </p:nvSpPr>
          <p:spPr>
            <a:xfrm rot="5400000">
              <a:off x="5356740" y="236650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8" name="Picture 77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38EEDE6E-CFFD-4CE4-FAED-0E5A178D2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45" y="1486672"/>
            <a:ext cx="1374372" cy="1511050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BE60B5AA-BF41-CB72-7F2D-A3243D0EB92F}"/>
              </a:ext>
            </a:extLst>
          </p:cNvPr>
          <p:cNvGrpSpPr/>
          <p:nvPr/>
        </p:nvGrpSpPr>
        <p:grpSpPr>
          <a:xfrm>
            <a:off x="2118300" y="458493"/>
            <a:ext cx="6858955" cy="1927109"/>
            <a:chOff x="623113" y="4467253"/>
            <a:chExt cx="6858955" cy="192710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8904FE09-07A3-495F-7DB0-D9BC381AA4D8}"/>
                </a:ext>
              </a:extLst>
            </p:cNvPr>
            <p:cNvGrpSpPr/>
            <p:nvPr/>
          </p:nvGrpSpPr>
          <p:grpSpPr>
            <a:xfrm>
              <a:off x="623113" y="4467253"/>
              <a:ext cx="6858955" cy="1927109"/>
              <a:chOff x="3588774" y="1281028"/>
              <a:chExt cx="4778477" cy="1037285"/>
            </a:xfrm>
          </p:grpSpPr>
          <p:sp>
            <p:nvSpPr>
              <p:cNvPr id="80" name="Speech Bubble: Rectangle with Corners Rounded 79">
                <a:extLst>
                  <a:ext uri="{FF2B5EF4-FFF2-40B4-BE49-F238E27FC236}">
                    <a16:creationId xmlns:a16="http://schemas.microsoft.com/office/drawing/2014/main" id="{7694B965-588B-6CFE-1947-CE706FE10970}"/>
                  </a:ext>
                </a:extLst>
              </p:cNvPr>
              <p:cNvSpPr/>
              <p:nvPr/>
            </p:nvSpPr>
            <p:spPr>
              <a:xfrm>
                <a:off x="3588774" y="1281028"/>
                <a:ext cx="4778477" cy="1037285"/>
              </a:xfrm>
              <a:prstGeom prst="wedgeRoundRectCallout">
                <a:avLst>
                  <a:gd name="adj1" fmla="val -68897"/>
                  <a:gd name="adj2" fmla="val 38572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0360B7F-676E-4B87-AC26-2CB2F6BB5704}"/>
                  </a:ext>
                </a:extLst>
              </p:cNvPr>
              <p:cNvSpPr txBox="1"/>
              <p:nvPr/>
            </p:nvSpPr>
            <p:spPr>
              <a:xfrm>
                <a:off x="3588774" y="1332078"/>
                <a:ext cx="4778477" cy="248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endParaRPr lang="en-US" sz="2400" dirty="0"/>
              </a:p>
            </p:txBody>
          </p: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044EF98-C269-E29F-2B28-C95AF7F8A0AD}"/>
                </a:ext>
              </a:extLst>
            </p:cNvPr>
            <p:cNvSpPr txBox="1"/>
            <p:nvPr/>
          </p:nvSpPr>
          <p:spPr>
            <a:xfrm>
              <a:off x="1374676" y="4792929"/>
              <a:ext cx="569287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Let’s solve 7</a:t>
              </a:r>
              <a:r>
                <a:rPr lang="en-US" sz="3600" cap="none" spc="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 x 7 using the </a:t>
              </a:r>
            </a:p>
            <a:p>
              <a:pPr algn="ctr"/>
              <a:r>
                <a:rPr lang="en-GB" sz="3600" b="1" dirty="0">
                  <a:cs typeface="Arial" panose="020B0604020202020204" pitchFamily="34" charset="0"/>
                </a:rPr>
                <a:t>7 = 5 + 2  Strategy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D9AE08-34B8-2BE9-3132-30659C5BCC7A}"/>
              </a:ext>
            </a:extLst>
          </p:cNvPr>
          <p:cNvGrpSpPr/>
          <p:nvPr/>
        </p:nvGrpSpPr>
        <p:grpSpPr>
          <a:xfrm>
            <a:off x="2118300" y="478894"/>
            <a:ext cx="6858955" cy="1927109"/>
            <a:chOff x="623113" y="4467253"/>
            <a:chExt cx="6858955" cy="192710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2AFC71A-ACA1-C1F9-862D-F097F816EB37}"/>
                </a:ext>
              </a:extLst>
            </p:cNvPr>
            <p:cNvGrpSpPr/>
            <p:nvPr/>
          </p:nvGrpSpPr>
          <p:grpSpPr>
            <a:xfrm>
              <a:off x="623113" y="4467253"/>
              <a:ext cx="6858955" cy="1927109"/>
              <a:chOff x="3588774" y="1281028"/>
              <a:chExt cx="4778477" cy="1037285"/>
            </a:xfrm>
          </p:grpSpPr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DBEB27DD-D5A4-1839-1824-D20AB5A7C401}"/>
                  </a:ext>
                </a:extLst>
              </p:cNvPr>
              <p:cNvSpPr/>
              <p:nvPr/>
            </p:nvSpPr>
            <p:spPr>
              <a:xfrm>
                <a:off x="3588774" y="1281028"/>
                <a:ext cx="4778477" cy="1037285"/>
              </a:xfrm>
              <a:prstGeom prst="wedgeRoundRectCallout">
                <a:avLst>
                  <a:gd name="adj1" fmla="val -68897"/>
                  <a:gd name="adj2" fmla="val 38572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E8B797E-20B1-0B2E-75DA-A535AB9D7E3A}"/>
                  </a:ext>
                </a:extLst>
              </p:cNvPr>
              <p:cNvSpPr txBox="1"/>
              <p:nvPr/>
            </p:nvSpPr>
            <p:spPr>
              <a:xfrm>
                <a:off x="3588774" y="1332078"/>
                <a:ext cx="4778477" cy="248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endParaRPr lang="en-US" sz="2400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0C3473-218C-CF79-69CC-A1412A4A42F7}"/>
                </a:ext>
              </a:extLst>
            </p:cNvPr>
            <p:cNvSpPr txBox="1"/>
            <p:nvPr/>
          </p:nvSpPr>
          <p:spPr>
            <a:xfrm>
              <a:off x="1374676" y="4792929"/>
              <a:ext cx="569287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60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Solve: 7 x 7</a:t>
              </a:r>
            </a:p>
            <a:p>
              <a:pPr algn="ctr"/>
              <a:r>
                <a:rPr lang="en-GB" sz="360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What do I need to do first?</a:t>
              </a:r>
              <a:endParaRPr lang="en-GB" sz="3600" b="1" dirty="0"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FFEC2B1-2097-5C80-4327-BE3E99293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91" y="175433"/>
            <a:ext cx="1233968" cy="12162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1157B0D-EF76-44F8-2C80-3E43E2E03983}"/>
              </a:ext>
            </a:extLst>
          </p:cNvPr>
          <p:cNvSpPr/>
          <p:nvPr/>
        </p:nvSpPr>
        <p:spPr>
          <a:xfrm>
            <a:off x="-135722" y="6083064"/>
            <a:ext cx="84557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First, I partition  ___ into __ &amp; __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F97D47-F418-5CC4-93EF-653F53BDC2AB}"/>
              </a:ext>
            </a:extLst>
          </p:cNvPr>
          <p:cNvSpPr/>
          <p:nvPr/>
        </p:nvSpPr>
        <p:spPr>
          <a:xfrm>
            <a:off x="4019519" y="6044072"/>
            <a:ext cx="967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E69F70-4297-BD17-1D8C-DB866A2FB38F}"/>
              </a:ext>
            </a:extLst>
          </p:cNvPr>
          <p:cNvSpPr/>
          <p:nvPr/>
        </p:nvSpPr>
        <p:spPr>
          <a:xfrm>
            <a:off x="5656308" y="6077128"/>
            <a:ext cx="967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7C446F-A1C1-C45B-981E-950BDF565D52}"/>
              </a:ext>
            </a:extLst>
          </p:cNvPr>
          <p:cNvSpPr/>
          <p:nvPr/>
        </p:nvSpPr>
        <p:spPr>
          <a:xfrm>
            <a:off x="6745837" y="6044072"/>
            <a:ext cx="967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EFACC5-684A-792C-1A99-3AD894FD11C9}"/>
              </a:ext>
            </a:extLst>
          </p:cNvPr>
          <p:cNvSpPr/>
          <p:nvPr/>
        </p:nvSpPr>
        <p:spPr>
          <a:xfrm rot="5400000">
            <a:off x="3458584" y="2637722"/>
            <a:ext cx="360000" cy="360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538F153-065E-82F3-0DED-CD80862D2D11}"/>
              </a:ext>
            </a:extLst>
          </p:cNvPr>
          <p:cNvSpPr/>
          <p:nvPr/>
        </p:nvSpPr>
        <p:spPr>
          <a:xfrm rot="5400000">
            <a:off x="3966584" y="2637722"/>
            <a:ext cx="360000" cy="360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C013543-A5F5-DA0B-04EB-5A6C7B6F66D0}"/>
              </a:ext>
            </a:extLst>
          </p:cNvPr>
          <p:cNvSpPr/>
          <p:nvPr/>
        </p:nvSpPr>
        <p:spPr>
          <a:xfrm rot="5400000">
            <a:off x="4474584" y="2637722"/>
            <a:ext cx="360000" cy="360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3D0F593-EDC6-1DE8-EA21-49D5035D3649}"/>
              </a:ext>
            </a:extLst>
          </p:cNvPr>
          <p:cNvSpPr/>
          <p:nvPr/>
        </p:nvSpPr>
        <p:spPr>
          <a:xfrm rot="5400000">
            <a:off x="4982584" y="2637722"/>
            <a:ext cx="360000" cy="360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3685062-C212-1FB3-7EBC-FF05F1E6252F}"/>
              </a:ext>
            </a:extLst>
          </p:cNvPr>
          <p:cNvSpPr/>
          <p:nvPr/>
        </p:nvSpPr>
        <p:spPr>
          <a:xfrm rot="5400000">
            <a:off x="5490584" y="2637722"/>
            <a:ext cx="360000" cy="360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842259B-40F1-33F6-0C8D-B08C78857578}"/>
              </a:ext>
            </a:extLst>
          </p:cNvPr>
          <p:cNvSpPr/>
          <p:nvPr/>
        </p:nvSpPr>
        <p:spPr>
          <a:xfrm rot="5400000">
            <a:off x="5998584" y="2637722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5C07E7D-D74B-2F49-3791-4EFC1D7957FB}"/>
              </a:ext>
            </a:extLst>
          </p:cNvPr>
          <p:cNvSpPr/>
          <p:nvPr/>
        </p:nvSpPr>
        <p:spPr>
          <a:xfrm rot="5400000">
            <a:off x="6506584" y="2637722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76090A9E-A641-B8EF-0E82-DC78C7DC5A5C}"/>
              </a:ext>
            </a:extLst>
          </p:cNvPr>
          <p:cNvGrpSpPr/>
          <p:nvPr/>
        </p:nvGrpSpPr>
        <p:grpSpPr>
          <a:xfrm>
            <a:off x="3462984" y="3131486"/>
            <a:ext cx="3408000" cy="378728"/>
            <a:chOff x="3462984" y="3131486"/>
            <a:chExt cx="3408000" cy="378728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E1D6CE05-0FD6-FC4F-A414-2239530E0CCD}"/>
                </a:ext>
              </a:extLst>
            </p:cNvPr>
            <p:cNvGrpSpPr/>
            <p:nvPr/>
          </p:nvGrpSpPr>
          <p:grpSpPr>
            <a:xfrm>
              <a:off x="3462984" y="3150214"/>
              <a:ext cx="2392000" cy="360000"/>
              <a:chOff x="3478723" y="3510214"/>
              <a:chExt cx="2392000" cy="360000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0FE76CC-0A17-CEB6-C895-146A5AA72CA3}"/>
                  </a:ext>
                </a:extLst>
              </p:cNvPr>
              <p:cNvSpPr/>
              <p:nvPr/>
            </p:nvSpPr>
            <p:spPr>
              <a:xfrm rot="5400000">
                <a:off x="3478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978E37B1-6D13-43C4-F828-4B273ADF879C}"/>
                  </a:ext>
                </a:extLst>
              </p:cNvPr>
              <p:cNvSpPr/>
              <p:nvPr/>
            </p:nvSpPr>
            <p:spPr>
              <a:xfrm rot="5400000">
                <a:off x="3986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90FD511D-D5B4-14F6-DD3A-9553B1E7C16E}"/>
                  </a:ext>
                </a:extLst>
              </p:cNvPr>
              <p:cNvSpPr/>
              <p:nvPr/>
            </p:nvSpPr>
            <p:spPr>
              <a:xfrm rot="5400000">
                <a:off x="4494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1641ECEF-3C74-18B7-76AD-C807BC40EA83}"/>
                  </a:ext>
                </a:extLst>
              </p:cNvPr>
              <p:cNvSpPr/>
              <p:nvPr/>
            </p:nvSpPr>
            <p:spPr>
              <a:xfrm rot="5400000">
                <a:off x="5002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98051893-4094-96D3-BAD3-7572927D7EFE}"/>
                  </a:ext>
                </a:extLst>
              </p:cNvPr>
              <p:cNvSpPr/>
              <p:nvPr/>
            </p:nvSpPr>
            <p:spPr>
              <a:xfrm rot="5400000">
                <a:off x="5510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DFAD231-7D0D-35D3-F4AC-34FD2A40DE33}"/>
                </a:ext>
              </a:extLst>
            </p:cNvPr>
            <p:cNvGrpSpPr/>
            <p:nvPr/>
          </p:nvGrpSpPr>
          <p:grpSpPr>
            <a:xfrm>
              <a:off x="6002984" y="3131486"/>
              <a:ext cx="868000" cy="360000"/>
              <a:chOff x="6002984" y="3131486"/>
              <a:chExt cx="868000" cy="360000"/>
            </a:xfrm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9E6272E1-ECA1-78D0-579A-588095AD55D1}"/>
                  </a:ext>
                </a:extLst>
              </p:cNvPr>
              <p:cNvSpPr/>
              <p:nvPr/>
            </p:nvSpPr>
            <p:spPr>
              <a:xfrm rot="5400000">
                <a:off x="6002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B9597A76-8040-2CDF-EFDA-B58B8F838000}"/>
                  </a:ext>
                </a:extLst>
              </p:cNvPr>
              <p:cNvSpPr/>
              <p:nvPr/>
            </p:nvSpPr>
            <p:spPr>
              <a:xfrm rot="5400000">
                <a:off x="6510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102F7CF-79F8-3241-E762-8D02E37FCE62}"/>
              </a:ext>
            </a:extLst>
          </p:cNvPr>
          <p:cNvGrpSpPr/>
          <p:nvPr/>
        </p:nvGrpSpPr>
        <p:grpSpPr>
          <a:xfrm>
            <a:off x="3462984" y="5017756"/>
            <a:ext cx="3408000" cy="362244"/>
            <a:chOff x="3462984" y="5017756"/>
            <a:chExt cx="3408000" cy="362244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4969ADCA-DBDF-F521-56EF-6BEDE0000CEC}"/>
                </a:ext>
              </a:extLst>
            </p:cNvPr>
            <p:cNvGrpSpPr/>
            <p:nvPr/>
          </p:nvGrpSpPr>
          <p:grpSpPr>
            <a:xfrm>
              <a:off x="3462984" y="5020000"/>
              <a:ext cx="2392000" cy="360000"/>
              <a:chOff x="3478723" y="3510214"/>
              <a:chExt cx="2392000" cy="360000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E022FDC1-3033-5755-2290-27E43110A349}"/>
                  </a:ext>
                </a:extLst>
              </p:cNvPr>
              <p:cNvSpPr/>
              <p:nvPr/>
            </p:nvSpPr>
            <p:spPr>
              <a:xfrm rot="5400000">
                <a:off x="3478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4FDDB6F5-7CAE-EA63-ED18-6C5CF5639105}"/>
                  </a:ext>
                </a:extLst>
              </p:cNvPr>
              <p:cNvSpPr/>
              <p:nvPr/>
            </p:nvSpPr>
            <p:spPr>
              <a:xfrm rot="5400000">
                <a:off x="3986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6AD375B-5DB7-AA95-05E7-49EAC0E272EC}"/>
                  </a:ext>
                </a:extLst>
              </p:cNvPr>
              <p:cNvSpPr/>
              <p:nvPr/>
            </p:nvSpPr>
            <p:spPr>
              <a:xfrm rot="5400000">
                <a:off x="4494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BABF8258-F4BE-85EE-A4C5-766656B85A5B}"/>
                  </a:ext>
                </a:extLst>
              </p:cNvPr>
              <p:cNvSpPr/>
              <p:nvPr/>
            </p:nvSpPr>
            <p:spPr>
              <a:xfrm rot="5400000">
                <a:off x="5002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C62EBF1E-92CE-BB83-BF74-C8F24DA8F1BB}"/>
                  </a:ext>
                </a:extLst>
              </p:cNvPr>
              <p:cNvSpPr/>
              <p:nvPr/>
            </p:nvSpPr>
            <p:spPr>
              <a:xfrm rot="5400000">
                <a:off x="5510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6A37496F-2632-FBDE-9179-16C6BB0FF54D}"/>
                </a:ext>
              </a:extLst>
            </p:cNvPr>
            <p:cNvGrpSpPr/>
            <p:nvPr/>
          </p:nvGrpSpPr>
          <p:grpSpPr>
            <a:xfrm>
              <a:off x="6002984" y="5017756"/>
              <a:ext cx="868000" cy="360000"/>
              <a:chOff x="6002984" y="3131486"/>
              <a:chExt cx="868000" cy="360000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3B17C886-C51B-9A1B-CC5D-3DB59C860B9E}"/>
                  </a:ext>
                </a:extLst>
              </p:cNvPr>
              <p:cNvSpPr/>
              <p:nvPr/>
            </p:nvSpPr>
            <p:spPr>
              <a:xfrm rot="5400000">
                <a:off x="6002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0A2141E2-97BE-3C9D-35A5-B0D86173E17E}"/>
                  </a:ext>
                </a:extLst>
              </p:cNvPr>
              <p:cNvSpPr/>
              <p:nvPr/>
            </p:nvSpPr>
            <p:spPr>
              <a:xfrm rot="5400000">
                <a:off x="6510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4BFCC46-7EC4-CFE4-F246-5436AF1A2A02}"/>
              </a:ext>
            </a:extLst>
          </p:cNvPr>
          <p:cNvGrpSpPr/>
          <p:nvPr/>
        </p:nvGrpSpPr>
        <p:grpSpPr>
          <a:xfrm>
            <a:off x="3462984" y="4546187"/>
            <a:ext cx="3408000" cy="366367"/>
            <a:chOff x="3462984" y="4546187"/>
            <a:chExt cx="3408000" cy="366367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873ECA4C-3C66-6DC7-81E6-334F3ACB2F05}"/>
                </a:ext>
              </a:extLst>
            </p:cNvPr>
            <p:cNvGrpSpPr/>
            <p:nvPr/>
          </p:nvGrpSpPr>
          <p:grpSpPr>
            <a:xfrm>
              <a:off x="3462984" y="4552554"/>
              <a:ext cx="2392000" cy="360000"/>
              <a:chOff x="3478723" y="3510214"/>
              <a:chExt cx="2392000" cy="360000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A0D94EA6-E05B-1E08-5A0F-120B89DCF42D}"/>
                  </a:ext>
                </a:extLst>
              </p:cNvPr>
              <p:cNvSpPr/>
              <p:nvPr/>
            </p:nvSpPr>
            <p:spPr>
              <a:xfrm rot="5400000">
                <a:off x="3478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A92D77E5-74D6-C405-A25A-B73435D82E14}"/>
                  </a:ext>
                </a:extLst>
              </p:cNvPr>
              <p:cNvSpPr/>
              <p:nvPr/>
            </p:nvSpPr>
            <p:spPr>
              <a:xfrm rot="5400000">
                <a:off x="3986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0E2287D4-0B28-7940-6BC1-07CFDB5C13AE}"/>
                  </a:ext>
                </a:extLst>
              </p:cNvPr>
              <p:cNvSpPr/>
              <p:nvPr/>
            </p:nvSpPr>
            <p:spPr>
              <a:xfrm rot="5400000">
                <a:off x="4494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2209AB99-60DE-8901-B35D-F958365F18D5}"/>
                  </a:ext>
                </a:extLst>
              </p:cNvPr>
              <p:cNvSpPr/>
              <p:nvPr/>
            </p:nvSpPr>
            <p:spPr>
              <a:xfrm rot="5400000">
                <a:off x="5002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5C995CA-91AB-45DE-F50B-4F0272396F73}"/>
                  </a:ext>
                </a:extLst>
              </p:cNvPr>
              <p:cNvSpPr/>
              <p:nvPr/>
            </p:nvSpPr>
            <p:spPr>
              <a:xfrm rot="5400000">
                <a:off x="5510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F4E1C1A2-63AB-9FBB-0940-D6A0A7CE4DA3}"/>
                </a:ext>
              </a:extLst>
            </p:cNvPr>
            <p:cNvGrpSpPr/>
            <p:nvPr/>
          </p:nvGrpSpPr>
          <p:grpSpPr>
            <a:xfrm>
              <a:off x="6002984" y="4546187"/>
              <a:ext cx="868000" cy="360000"/>
              <a:chOff x="6002984" y="3131486"/>
              <a:chExt cx="868000" cy="360000"/>
            </a:xfrm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251959D4-F03D-0F67-4CB2-3647D17C5659}"/>
                  </a:ext>
                </a:extLst>
              </p:cNvPr>
              <p:cNvSpPr/>
              <p:nvPr/>
            </p:nvSpPr>
            <p:spPr>
              <a:xfrm rot="5400000">
                <a:off x="6002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C0D92545-06FF-BBFB-FFFE-5DC1D6332315}"/>
                  </a:ext>
                </a:extLst>
              </p:cNvPr>
              <p:cNvSpPr/>
              <p:nvPr/>
            </p:nvSpPr>
            <p:spPr>
              <a:xfrm rot="5400000">
                <a:off x="6510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16F873D-04CE-3C20-54B9-6EAE9E35F5D2}"/>
              </a:ext>
            </a:extLst>
          </p:cNvPr>
          <p:cNvGrpSpPr/>
          <p:nvPr/>
        </p:nvGrpSpPr>
        <p:grpSpPr>
          <a:xfrm>
            <a:off x="3462984" y="4074620"/>
            <a:ext cx="3408000" cy="370487"/>
            <a:chOff x="3462984" y="4074620"/>
            <a:chExt cx="3408000" cy="370487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8AC8CED-FDEB-0445-1080-3A3F6B0A6A42}"/>
                </a:ext>
              </a:extLst>
            </p:cNvPr>
            <p:cNvGrpSpPr/>
            <p:nvPr/>
          </p:nvGrpSpPr>
          <p:grpSpPr>
            <a:xfrm>
              <a:off x="3462984" y="4085107"/>
              <a:ext cx="2392000" cy="360000"/>
              <a:chOff x="3478723" y="3510214"/>
              <a:chExt cx="2392000" cy="360000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040460BC-0DF2-18DB-FE54-80F8141EC293}"/>
                  </a:ext>
                </a:extLst>
              </p:cNvPr>
              <p:cNvSpPr/>
              <p:nvPr/>
            </p:nvSpPr>
            <p:spPr>
              <a:xfrm rot="5400000">
                <a:off x="3478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CDEF7E39-3BB0-1BA0-12A7-8FC6AFA5EFEB}"/>
                  </a:ext>
                </a:extLst>
              </p:cNvPr>
              <p:cNvSpPr/>
              <p:nvPr/>
            </p:nvSpPr>
            <p:spPr>
              <a:xfrm rot="5400000">
                <a:off x="3986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AC3D9F73-3F4F-1CD2-F5BB-6A4684817608}"/>
                  </a:ext>
                </a:extLst>
              </p:cNvPr>
              <p:cNvSpPr/>
              <p:nvPr/>
            </p:nvSpPr>
            <p:spPr>
              <a:xfrm rot="5400000">
                <a:off x="4494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8EBB116C-2FC6-97AB-F63E-BA90605AE74F}"/>
                  </a:ext>
                </a:extLst>
              </p:cNvPr>
              <p:cNvSpPr/>
              <p:nvPr/>
            </p:nvSpPr>
            <p:spPr>
              <a:xfrm rot="5400000">
                <a:off x="5002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AF1CEFC-A481-ABE6-830E-4282144645E1}"/>
                  </a:ext>
                </a:extLst>
              </p:cNvPr>
              <p:cNvSpPr/>
              <p:nvPr/>
            </p:nvSpPr>
            <p:spPr>
              <a:xfrm rot="5400000">
                <a:off x="5510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8908333-3914-4706-DE6A-D6A79DFAB124}"/>
                </a:ext>
              </a:extLst>
            </p:cNvPr>
            <p:cNvGrpSpPr/>
            <p:nvPr/>
          </p:nvGrpSpPr>
          <p:grpSpPr>
            <a:xfrm>
              <a:off x="6002984" y="4074620"/>
              <a:ext cx="868000" cy="360000"/>
              <a:chOff x="6002984" y="3131486"/>
              <a:chExt cx="868000" cy="3600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681E1512-60FC-D43F-CEB5-66366CA3957C}"/>
                  </a:ext>
                </a:extLst>
              </p:cNvPr>
              <p:cNvSpPr/>
              <p:nvPr/>
            </p:nvSpPr>
            <p:spPr>
              <a:xfrm rot="5400000">
                <a:off x="6002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AD3EFB42-448E-C487-5A33-94A1D9176E94}"/>
                  </a:ext>
                </a:extLst>
              </p:cNvPr>
              <p:cNvSpPr/>
              <p:nvPr/>
            </p:nvSpPr>
            <p:spPr>
              <a:xfrm rot="5400000">
                <a:off x="6510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52450E6-7BA9-632B-1CFD-A7FB20D97B75}"/>
              </a:ext>
            </a:extLst>
          </p:cNvPr>
          <p:cNvGrpSpPr/>
          <p:nvPr/>
        </p:nvGrpSpPr>
        <p:grpSpPr>
          <a:xfrm>
            <a:off x="3462984" y="3603053"/>
            <a:ext cx="3408000" cy="374608"/>
            <a:chOff x="3462984" y="3603053"/>
            <a:chExt cx="3408000" cy="374608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C987371-E85F-D8C7-4E91-42C56762243C}"/>
                </a:ext>
              </a:extLst>
            </p:cNvPr>
            <p:cNvGrpSpPr/>
            <p:nvPr/>
          </p:nvGrpSpPr>
          <p:grpSpPr>
            <a:xfrm>
              <a:off x="3462984" y="3617661"/>
              <a:ext cx="2392000" cy="360000"/>
              <a:chOff x="3478723" y="3510214"/>
              <a:chExt cx="2392000" cy="360000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F9A8AC63-7B18-3ED3-99DC-C11220F662CF}"/>
                  </a:ext>
                </a:extLst>
              </p:cNvPr>
              <p:cNvSpPr/>
              <p:nvPr/>
            </p:nvSpPr>
            <p:spPr>
              <a:xfrm rot="5400000">
                <a:off x="3478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7428E934-59A4-F972-B877-38A7BF9105E1}"/>
                  </a:ext>
                </a:extLst>
              </p:cNvPr>
              <p:cNvSpPr/>
              <p:nvPr/>
            </p:nvSpPr>
            <p:spPr>
              <a:xfrm rot="5400000">
                <a:off x="3986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FD072D48-DC42-8C6D-FFDE-18E8E095FCD1}"/>
                  </a:ext>
                </a:extLst>
              </p:cNvPr>
              <p:cNvSpPr/>
              <p:nvPr/>
            </p:nvSpPr>
            <p:spPr>
              <a:xfrm rot="5400000">
                <a:off x="4494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7686A7B-EA47-6B5E-2B31-F4F84785F10F}"/>
                  </a:ext>
                </a:extLst>
              </p:cNvPr>
              <p:cNvSpPr/>
              <p:nvPr/>
            </p:nvSpPr>
            <p:spPr>
              <a:xfrm rot="5400000">
                <a:off x="5002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E5E15B2-C9D0-DAED-E520-CFBE90D04242}"/>
                  </a:ext>
                </a:extLst>
              </p:cNvPr>
              <p:cNvSpPr/>
              <p:nvPr/>
            </p:nvSpPr>
            <p:spPr>
              <a:xfrm rot="5400000">
                <a:off x="5510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5706F190-72D3-0CCC-C1DD-FE94D8A1B86E}"/>
                </a:ext>
              </a:extLst>
            </p:cNvPr>
            <p:cNvGrpSpPr/>
            <p:nvPr/>
          </p:nvGrpSpPr>
          <p:grpSpPr>
            <a:xfrm>
              <a:off x="6002984" y="3603053"/>
              <a:ext cx="868000" cy="360000"/>
              <a:chOff x="6002984" y="3131486"/>
              <a:chExt cx="868000" cy="360000"/>
            </a:xfrm>
          </p:grpSpPr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558D6777-3BF5-13AA-1351-33571110BC93}"/>
                  </a:ext>
                </a:extLst>
              </p:cNvPr>
              <p:cNvSpPr/>
              <p:nvPr/>
            </p:nvSpPr>
            <p:spPr>
              <a:xfrm rot="5400000">
                <a:off x="6002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F77A7CFF-3E73-17C6-B195-6009166DDE22}"/>
                  </a:ext>
                </a:extLst>
              </p:cNvPr>
              <p:cNvSpPr/>
              <p:nvPr/>
            </p:nvSpPr>
            <p:spPr>
              <a:xfrm rot="5400000">
                <a:off x="6510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9309C8B3-2FBA-305A-A891-92ED04DC68C0}"/>
              </a:ext>
            </a:extLst>
          </p:cNvPr>
          <p:cNvSpPr txBox="1"/>
          <p:nvPr/>
        </p:nvSpPr>
        <p:spPr>
          <a:xfrm>
            <a:off x="1555025" y="3731400"/>
            <a:ext cx="16827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(7 × 5) = 35            </a:t>
            </a:r>
            <a:endParaRPr lang="en-GB" sz="2800" dirty="0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4CBAEC1-404D-19BC-B7FC-C415D4F5BFB5}"/>
              </a:ext>
            </a:extLst>
          </p:cNvPr>
          <p:cNvGrpSpPr/>
          <p:nvPr/>
        </p:nvGrpSpPr>
        <p:grpSpPr>
          <a:xfrm>
            <a:off x="2130605" y="481489"/>
            <a:ext cx="6858955" cy="1927109"/>
            <a:chOff x="623113" y="4467253"/>
            <a:chExt cx="6858955" cy="1927109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6AE4CFB6-C261-1088-F541-BBF86C8F5912}"/>
                </a:ext>
              </a:extLst>
            </p:cNvPr>
            <p:cNvGrpSpPr/>
            <p:nvPr/>
          </p:nvGrpSpPr>
          <p:grpSpPr>
            <a:xfrm>
              <a:off x="623113" y="4467253"/>
              <a:ext cx="6858955" cy="1927109"/>
              <a:chOff x="3588774" y="1281028"/>
              <a:chExt cx="4778477" cy="1037285"/>
            </a:xfrm>
          </p:grpSpPr>
          <p:sp>
            <p:nvSpPr>
              <p:cNvPr id="133" name="Speech Bubble: Rectangle with Corners Rounded 132">
                <a:extLst>
                  <a:ext uri="{FF2B5EF4-FFF2-40B4-BE49-F238E27FC236}">
                    <a16:creationId xmlns:a16="http://schemas.microsoft.com/office/drawing/2014/main" id="{6E63604A-10C1-E978-9D14-D91EE75F39EE}"/>
                  </a:ext>
                </a:extLst>
              </p:cNvPr>
              <p:cNvSpPr/>
              <p:nvPr/>
            </p:nvSpPr>
            <p:spPr>
              <a:xfrm>
                <a:off x="3588774" y="1281028"/>
                <a:ext cx="4778477" cy="1037285"/>
              </a:xfrm>
              <a:prstGeom prst="wedgeRoundRectCallout">
                <a:avLst>
                  <a:gd name="adj1" fmla="val -68897"/>
                  <a:gd name="adj2" fmla="val 38572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DB6BC288-78D2-44FC-754F-10B1D7BF49E4}"/>
                  </a:ext>
                </a:extLst>
              </p:cNvPr>
              <p:cNvSpPr txBox="1"/>
              <p:nvPr/>
            </p:nvSpPr>
            <p:spPr>
              <a:xfrm>
                <a:off x="3588774" y="1332078"/>
                <a:ext cx="4778477" cy="248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endParaRPr lang="en-US" sz="2400" dirty="0"/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3BA8C95-E268-F238-DACF-089A53B3542A}"/>
                </a:ext>
              </a:extLst>
            </p:cNvPr>
            <p:cNvSpPr txBox="1"/>
            <p:nvPr/>
          </p:nvSpPr>
          <p:spPr>
            <a:xfrm>
              <a:off x="1374676" y="4792929"/>
              <a:ext cx="569287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60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Solve: 7 x 7</a:t>
              </a:r>
            </a:p>
            <a:p>
              <a:pPr algn="ctr"/>
              <a:r>
                <a:rPr lang="en-GB" sz="360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What do I need to do next?</a:t>
              </a:r>
              <a:endParaRPr lang="en-GB" sz="36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9267961-C809-DECB-7277-F299590B87E1}"/>
              </a:ext>
            </a:extLst>
          </p:cNvPr>
          <p:cNvGrpSpPr/>
          <p:nvPr/>
        </p:nvGrpSpPr>
        <p:grpSpPr>
          <a:xfrm>
            <a:off x="3110787" y="2552250"/>
            <a:ext cx="2801076" cy="3383976"/>
            <a:chOff x="3110786" y="2552250"/>
            <a:chExt cx="2883397" cy="2937230"/>
          </a:xfrm>
        </p:grpSpPr>
        <p:sp>
          <p:nvSpPr>
            <p:cNvPr id="126" name="Left Brace 125">
              <a:extLst>
                <a:ext uri="{FF2B5EF4-FFF2-40B4-BE49-F238E27FC236}">
                  <a16:creationId xmlns:a16="http://schemas.microsoft.com/office/drawing/2014/main" id="{5EE9EE93-81CD-3990-C60A-7B42EEF59E3B}"/>
                </a:ext>
              </a:extLst>
            </p:cNvPr>
            <p:cNvSpPr/>
            <p:nvPr/>
          </p:nvSpPr>
          <p:spPr>
            <a:xfrm>
              <a:off x="3110786" y="2552250"/>
              <a:ext cx="433577" cy="2907977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62A02284-4AD3-4969-536A-21EF41693C70}"/>
                </a:ext>
              </a:extLst>
            </p:cNvPr>
            <p:cNvSpPr/>
            <p:nvPr/>
          </p:nvSpPr>
          <p:spPr>
            <a:xfrm>
              <a:off x="3340820" y="2581503"/>
              <a:ext cx="2653363" cy="2907977"/>
            </a:xfrm>
            <a:prstGeom prst="rect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FD3B79A-FCAA-7B63-ECCD-12EDEEEDE038}"/>
              </a:ext>
            </a:extLst>
          </p:cNvPr>
          <p:cNvGrpSpPr/>
          <p:nvPr/>
        </p:nvGrpSpPr>
        <p:grpSpPr>
          <a:xfrm rot="10800000">
            <a:off x="5891889" y="2584535"/>
            <a:ext cx="1211681" cy="3389583"/>
            <a:chOff x="3110786" y="2552250"/>
            <a:chExt cx="2883397" cy="2937230"/>
          </a:xfrm>
        </p:grpSpPr>
        <p:sp>
          <p:nvSpPr>
            <p:cNvPr id="139" name="Left Brace 138">
              <a:extLst>
                <a:ext uri="{FF2B5EF4-FFF2-40B4-BE49-F238E27FC236}">
                  <a16:creationId xmlns:a16="http://schemas.microsoft.com/office/drawing/2014/main" id="{1CF75059-976F-9158-EA11-5AF934B4E968}"/>
                </a:ext>
              </a:extLst>
            </p:cNvPr>
            <p:cNvSpPr/>
            <p:nvPr/>
          </p:nvSpPr>
          <p:spPr>
            <a:xfrm>
              <a:off x="3110786" y="2552250"/>
              <a:ext cx="433577" cy="2907977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67B77E23-8123-5801-CB1F-0048E6A34889}"/>
                </a:ext>
              </a:extLst>
            </p:cNvPr>
            <p:cNvSpPr/>
            <p:nvPr/>
          </p:nvSpPr>
          <p:spPr>
            <a:xfrm>
              <a:off x="3340820" y="2581503"/>
              <a:ext cx="2653363" cy="2907977"/>
            </a:xfrm>
            <a:prstGeom prst="rect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7D5D5D18-9726-18B8-0EA5-350AD83F623A}"/>
              </a:ext>
            </a:extLst>
          </p:cNvPr>
          <p:cNvSpPr txBox="1"/>
          <p:nvPr/>
        </p:nvSpPr>
        <p:spPr>
          <a:xfrm>
            <a:off x="7083203" y="3774027"/>
            <a:ext cx="16827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(7 × 2) = 14            </a:t>
            </a:r>
            <a:endParaRPr lang="en-GB" sz="2800" dirty="0"/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CA80D00-47B1-5AED-3C31-E39138E9B569}"/>
              </a:ext>
            </a:extLst>
          </p:cNvPr>
          <p:cNvGrpSpPr/>
          <p:nvPr/>
        </p:nvGrpSpPr>
        <p:grpSpPr>
          <a:xfrm>
            <a:off x="2118300" y="481489"/>
            <a:ext cx="6858955" cy="1927109"/>
            <a:chOff x="623113" y="4467253"/>
            <a:chExt cx="6858955" cy="1927109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91DD0005-B4D5-1AF3-A475-667E082CC916}"/>
                </a:ext>
              </a:extLst>
            </p:cNvPr>
            <p:cNvGrpSpPr/>
            <p:nvPr/>
          </p:nvGrpSpPr>
          <p:grpSpPr>
            <a:xfrm>
              <a:off x="623113" y="4467253"/>
              <a:ext cx="6858955" cy="1927109"/>
              <a:chOff x="3588774" y="1281028"/>
              <a:chExt cx="4778477" cy="1037285"/>
            </a:xfrm>
          </p:grpSpPr>
          <p:sp>
            <p:nvSpPr>
              <p:cNvPr id="147" name="Speech Bubble: Rectangle with Corners Rounded 146">
                <a:extLst>
                  <a:ext uri="{FF2B5EF4-FFF2-40B4-BE49-F238E27FC236}">
                    <a16:creationId xmlns:a16="http://schemas.microsoft.com/office/drawing/2014/main" id="{59C03BF5-F86F-D377-319B-67C4CB1CD5A7}"/>
                  </a:ext>
                </a:extLst>
              </p:cNvPr>
              <p:cNvSpPr/>
              <p:nvPr/>
            </p:nvSpPr>
            <p:spPr>
              <a:xfrm>
                <a:off x="3588774" y="1281028"/>
                <a:ext cx="4778477" cy="1037285"/>
              </a:xfrm>
              <a:prstGeom prst="wedgeRoundRectCallout">
                <a:avLst>
                  <a:gd name="adj1" fmla="val -68897"/>
                  <a:gd name="adj2" fmla="val 38572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BD94B69F-4FEF-6066-BEE6-EBADF367196C}"/>
                  </a:ext>
                </a:extLst>
              </p:cNvPr>
              <p:cNvSpPr txBox="1"/>
              <p:nvPr/>
            </p:nvSpPr>
            <p:spPr>
              <a:xfrm>
                <a:off x="3588774" y="1332078"/>
                <a:ext cx="4778477" cy="248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endParaRPr lang="en-US" sz="2400" dirty="0"/>
              </a:p>
            </p:txBody>
          </p:sp>
        </p:grp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F7303396-9EC4-C5F5-F58B-A2E12B75D019}"/>
                </a:ext>
              </a:extLst>
            </p:cNvPr>
            <p:cNvSpPr txBox="1"/>
            <p:nvPr/>
          </p:nvSpPr>
          <p:spPr>
            <a:xfrm>
              <a:off x="1374676" y="4792929"/>
              <a:ext cx="56928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60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What is the last step?</a:t>
              </a:r>
              <a:endParaRPr lang="en-GB" sz="36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5189C2E-14D2-EE55-77FD-EDFF4E257877}"/>
              </a:ext>
            </a:extLst>
          </p:cNvPr>
          <p:cNvGrpSpPr/>
          <p:nvPr/>
        </p:nvGrpSpPr>
        <p:grpSpPr>
          <a:xfrm>
            <a:off x="1636889" y="370981"/>
            <a:ext cx="7352671" cy="2486968"/>
            <a:chOff x="623113" y="2701946"/>
            <a:chExt cx="7278392" cy="2321815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346691D2-7966-5CF1-E1E9-066B81D5BC3A}"/>
                </a:ext>
              </a:extLst>
            </p:cNvPr>
            <p:cNvGrpSpPr/>
            <p:nvPr/>
          </p:nvGrpSpPr>
          <p:grpSpPr>
            <a:xfrm>
              <a:off x="623113" y="2727416"/>
              <a:ext cx="7278392" cy="2296345"/>
              <a:chOff x="3588774" y="344544"/>
              <a:chExt cx="5070689" cy="1236030"/>
            </a:xfrm>
          </p:grpSpPr>
          <p:sp>
            <p:nvSpPr>
              <p:cNvPr id="156" name="Speech Bubble: Rectangle with Corners Rounded 155">
                <a:extLst>
                  <a:ext uri="{FF2B5EF4-FFF2-40B4-BE49-F238E27FC236}">
                    <a16:creationId xmlns:a16="http://schemas.microsoft.com/office/drawing/2014/main" id="{14B77A67-3FA6-7D6C-4B43-2357346230DF}"/>
                  </a:ext>
                </a:extLst>
              </p:cNvPr>
              <p:cNvSpPr/>
              <p:nvPr/>
            </p:nvSpPr>
            <p:spPr>
              <a:xfrm>
                <a:off x="3880986" y="344544"/>
                <a:ext cx="4778477" cy="1037285"/>
              </a:xfrm>
              <a:prstGeom prst="wedgeRoundRectCallout">
                <a:avLst>
                  <a:gd name="adj1" fmla="val -68897"/>
                  <a:gd name="adj2" fmla="val 38572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D229C9B8-FDBE-6801-63F5-D33E4B851275}"/>
                  </a:ext>
                </a:extLst>
              </p:cNvPr>
              <p:cNvSpPr txBox="1"/>
              <p:nvPr/>
            </p:nvSpPr>
            <p:spPr>
              <a:xfrm>
                <a:off x="3588774" y="1332078"/>
                <a:ext cx="4778477" cy="248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endParaRPr lang="en-US" sz="2400" dirty="0"/>
              </a:p>
            </p:txBody>
          </p:sp>
        </p:grp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38D1D578-092A-A9BC-EABD-534D7036F083}"/>
                </a:ext>
              </a:extLst>
            </p:cNvPr>
            <p:cNvSpPr txBox="1"/>
            <p:nvPr/>
          </p:nvSpPr>
          <p:spPr>
            <a:xfrm>
              <a:off x="1792275" y="2701946"/>
              <a:ext cx="5692876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3600" dirty="0"/>
                <a:t>So:</a:t>
              </a:r>
            </a:p>
            <a:p>
              <a:pPr algn="ctr"/>
              <a:r>
                <a:rPr lang="de-DE" sz="3600" b="1" dirty="0"/>
                <a:t>7 × 7 = (7 × 5) + (7 × 2)</a:t>
              </a:r>
            </a:p>
            <a:p>
              <a:pPr algn="ctr"/>
              <a:r>
                <a:rPr lang="de-DE" sz="3600" b="1" dirty="0"/>
                <a:t>  49 =      35    +     14                     </a:t>
              </a:r>
              <a:endParaRPr lang="de-DE" sz="3600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8DEEA33-DA90-B4F9-A091-BFC04DE854AA}"/>
              </a:ext>
            </a:extLst>
          </p:cNvPr>
          <p:cNvSpPr/>
          <p:nvPr/>
        </p:nvSpPr>
        <p:spPr>
          <a:xfrm>
            <a:off x="98713" y="6031211"/>
            <a:ext cx="8455742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Now we multiply each part by ___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3C0341-DBFA-592C-DF9D-8ABD3007BE24}"/>
              </a:ext>
            </a:extLst>
          </p:cNvPr>
          <p:cNvGrpSpPr/>
          <p:nvPr/>
        </p:nvGrpSpPr>
        <p:grpSpPr>
          <a:xfrm>
            <a:off x="3458584" y="5507115"/>
            <a:ext cx="3408000" cy="362244"/>
            <a:chOff x="3462984" y="5017756"/>
            <a:chExt cx="3408000" cy="36224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5908022-9F4A-2B49-3328-F2EF14B432E4}"/>
                </a:ext>
              </a:extLst>
            </p:cNvPr>
            <p:cNvGrpSpPr/>
            <p:nvPr/>
          </p:nvGrpSpPr>
          <p:grpSpPr>
            <a:xfrm>
              <a:off x="3462984" y="5020000"/>
              <a:ext cx="2392000" cy="360000"/>
              <a:chOff x="3478723" y="3510214"/>
              <a:chExt cx="2392000" cy="36000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B5E2090-4C73-3EBB-7EA6-922266A4286E}"/>
                  </a:ext>
                </a:extLst>
              </p:cNvPr>
              <p:cNvSpPr/>
              <p:nvPr/>
            </p:nvSpPr>
            <p:spPr>
              <a:xfrm rot="5400000">
                <a:off x="3478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1009150-5619-9FA0-B795-593291B69E01}"/>
                  </a:ext>
                </a:extLst>
              </p:cNvPr>
              <p:cNvSpPr/>
              <p:nvPr/>
            </p:nvSpPr>
            <p:spPr>
              <a:xfrm rot="5400000">
                <a:off x="3986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AC61976-56DE-D02E-D4CD-626E99A443D0}"/>
                  </a:ext>
                </a:extLst>
              </p:cNvPr>
              <p:cNvSpPr/>
              <p:nvPr/>
            </p:nvSpPr>
            <p:spPr>
              <a:xfrm rot="5400000">
                <a:off x="4494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D97A066-30F2-4CD3-E361-19F3ADBDA614}"/>
                  </a:ext>
                </a:extLst>
              </p:cNvPr>
              <p:cNvSpPr/>
              <p:nvPr/>
            </p:nvSpPr>
            <p:spPr>
              <a:xfrm rot="5400000">
                <a:off x="5002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BCE077-545E-8AE2-0E55-E400EE985D24}"/>
                  </a:ext>
                </a:extLst>
              </p:cNvPr>
              <p:cNvSpPr/>
              <p:nvPr/>
            </p:nvSpPr>
            <p:spPr>
              <a:xfrm rot="5400000">
                <a:off x="5510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611101C-7ACF-C0DC-64E2-30855A526215}"/>
                </a:ext>
              </a:extLst>
            </p:cNvPr>
            <p:cNvGrpSpPr/>
            <p:nvPr/>
          </p:nvGrpSpPr>
          <p:grpSpPr>
            <a:xfrm>
              <a:off x="6002984" y="5017756"/>
              <a:ext cx="868000" cy="360000"/>
              <a:chOff x="6002984" y="3131486"/>
              <a:chExt cx="868000" cy="3600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A6A002D-C02F-18C7-0905-FBCE95639073}"/>
                  </a:ext>
                </a:extLst>
              </p:cNvPr>
              <p:cNvSpPr/>
              <p:nvPr/>
            </p:nvSpPr>
            <p:spPr>
              <a:xfrm rot="5400000">
                <a:off x="6002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701101C-A977-DB80-FECB-0BAE9E77BA76}"/>
                  </a:ext>
                </a:extLst>
              </p:cNvPr>
              <p:cNvSpPr/>
              <p:nvPr/>
            </p:nvSpPr>
            <p:spPr>
              <a:xfrm rot="5400000">
                <a:off x="6510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09A1008-2228-7DE6-6459-2882F9D6F75A}"/>
              </a:ext>
            </a:extLst>
          </p:cNvPr>
          <p:cNvSpPr/>
          <p:nvPr/>
        </p:nvSpPr>
        <p:spPr>
          <a:xfrm>
            <a:off x="6973492" y="6046782"/>
            <a:ext cx="967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64EB5D-58ED-88F8-E97B-10CEED9FAE8F}"/>
              </a:ext>
            </a:extLst>
          </p:cNvPr>
          <p:cNvSpPr/>
          <p:nvPr/>
        </p:nvSpPr>
        <p:spPr>
          <a:xfrm>
            <a:off x="251815" y="5997453"/>
            <a:ext cx="8259738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Now we calculate ______   +______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5A5B97-093A-883B-318B-86D8392506C5}"/>
              </a:ext>
            </a:extLst>
          </p:cNvPr>
          <p:cNvSpPr/>
          <p:nvPr/>
        </p:nvSpPr>
        <p:spPr>
          <a:xfrm>
            <a:off x="4284344" y="5991517"/>
            <a:ext cx="18595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 x 5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B76AA9-105C-70AD-4A6E-2FCFFD6325A7}"/>
              </a:ext>
            </a:extLst>
          </p:cNvPr>
          <p:cNvSpPr/>
          <p:nvPr/>
        </p:nvSpPr>
        <p:spPr>
          <a:xfrm>
            <a:off x="6412174" y="5975429"/>
            <a:ext cx="18595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 x 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015F3DC-CB67-D05A-1F4C-679CCA6521FE}"/>
              </a:ext>
            </a:extLst>
          </p:cNvPr>
          <p:cNvSpPr/>
          <p:nvPr/>
        </p:nvSpPr>
        <p:spPr>
          <a:xfrm>
            <a:off x="378682" y="6061927"/>
            <a:ext cx="8058710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Finally, we add ___  +  ___ = ___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E006BC-A5C3-8693-DA2A-6FBDB0BC9921}"/>
              </a:ext>
            </a:extLst>
          </p:cNvPr>
          <p:cNvSpPr/>
          <p:nvPr/>
        </p:nvSpPr>
        <p:spPr>
          <a:xfrm>
            <a:off x="3704359" y="6031211"/>
            <a:ext cx="18595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35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D89C052-ED81-31F3-6FD4-D5E90CCD31EA}"/>
              </a:ext>
            </a:extLst>
          </p:cNvPr>
          <p:cNvSpPr/>
          <p:nvPr/>
        </p:nvSpPr>
        <p:spPr>
          <a:xfrm>
            <a:off x="5130466" y="6022935"/>
            <a:ext cx="18595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F34BE19-4A01-212D-739B-0A145DEC6894}"/>
              </a:ext>
            </a:extLst>
          </p:cNvPr>
          <p:cNvSpPr/>
          <p:nvPr/>
        </p:nvSpPr>
        <p:spPr>
          <a:xfrm>
            <a:off x="6460491" y="6044518"/>
            <a:ext cx="18595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49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A76A5DE-5054-6C0C-7C51-0A729F8B5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7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6" grpId="0" animBg="1"/>
      <p:bldP spid="127" grpId="0"/>
      <p:bldP spid="141" grpId="0"/>
      <p:bldP spid="2" grpId="0" animBg="1"/>
      <p:bldP spid="15" grpId="0"/>
      <p:bldP spid="17" grpId="0" animBg="1"/>
      <p:bldP spid="20" grpId="0"/>
      <p:bldP spid="26" grpId="0"/>
      <p:bldP spid="32" grpId="0" animBg="1"/>
      <p:bldP spid="33" grpId="0"/>
      <p:bldP spid="35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09EE88-FBF8-8DD4-7216-36EE9779A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5939C01-5CAB-AD79-A1ED-5C9241968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E5D9AB-6DEA-020F-C613-FDD5500F3E1A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C694DED-A2CB-7518-CAFC-6B0C29F2C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CF42AD12-3CE8-8DD5-8F33-EF854B0F7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B21A34-2E97-2F97-C43C-A8E1C211DC88}"/>
              </a:ext>
            </a:extLst>
          </p:cNvPr>
          <p:cNvSpPr txBox="1"/>
          <p:nvPr/>
        </p:nvSpPr>
        <p:spPr>
          <a:xfrm>
            <a:off x="1163632" y="2890653"/>
            <a:ext cx="4572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/>
              <a:t>Split the 7 → (5 + 2)</a:t>
            </a:r>
          </a:p>
          <a:p>
            <a:pPr>
              <a:buNone/>
            </a:pPr>
            <a:r>
              <a:rPr lang="en-US" sz="2800" dirty="0"/>
              <a:t>7 = 5 + 2</a:t>
            </a:r>
            <a:br>
              <a:rPr lang="en-US" sz="2800" dirty="0"/>
            </a:br>
            <a:r>
              <a:rPr lang="en-US" sz="2800" dirty="0"/>
              <a:t>So: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7 × 5 = 35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7 × 2 = 14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35 + 14 = </a:t>
            </a:r>
            <a:r>
              <a:rPr lang="en-US" sz="2800" b="1" dirty="0"/>
              <a:t>49</a:t>
            </a:r>
            <a:endParaRPr lang="en-US" sz="2800" dirty="0"/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AFDF7422-333B-D77E-775C-570EE032A6B0}"/>
              </a:ext>
            </a:extLst>
          </p:cNvPr>
          <p:cNvSpPr/>
          <p:nvPr/>
        </p:nvSpPr>
        <p:spPr>
          <a:xfrm>
            <a:off x="35949" y="1702258"/>
            <a:ext cx="8937521" cy="954107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/>
              <a:t>Here are some ways to solve 7 × 7 using the distributive law. Which way is the most helpful? Why?</a:t>
            </a:r>
          </a:p>
        </p:txBody>
      </p:sp>
      <p:sp>
        <p:nvSpPr>
          <p:cNvPr id="494" name="TextBox 493">
            <a:extLst>
              <a:ext uri="{FF2B5EF4-FFF2-40B4-BE49-F238E27FC236}">
                <a16:creationId xmlns:a16="http://schemas.microsoft.com/office/drawing/2014/main" id="{1EE122BA-3C59-01F2-FB6E-E142B79EFEDF}"/>
              </a:ext>
            </a:extLst>
          </p:cNvPr>
          <p:cNvSpPr txBox="1"/>
          <p:nvPr/>
        </p:nvSpPr>
        <p:spPr>
          <a:xfrm>
            <a:off x="162459" y="5622037"/>
            <a:ext cx="32219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/>
              <a:t>35 + 14 = 49</a:t>
            </a:r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id="{BB1F4C70-DD7F-7488-AF36-ED076AA9C684}"/>
              </a:ext>
            </a:extLst>
          </p:cNvPr>
          <p:cNvSpPr txBox="1"/>
          <p:nvPr/>
        </p:nvSpPr>
        <p:spPr>
          <a:xfrm>
            <a:off x="2885918" y="5622037"/>
            <a:ext cx="32219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/>
              <a:t>28 + 21 = 49</a:t>
            </a:r>
          </a:p>
        </p:txBody>
      </p:sp>
      <p:sp>
        <p:nvSpPr>
          <p:cNvPr id="496" name="TextBox 495">
            <a:extLst>
              <a:ext uri="{FF2B5EF4-FFF2-40B4-BE49-F238E27FC236}">
                <a16:creationId xmlns:a16="http://schemas.microsoft.com/office/drawing/2014/main" id="{5353B22B-2DB0-9A16-67DC-94E21D018F90}"/>
              </a:ext>
            </a:extLst>
          </p:cNvPr>
          <p:cNvSpPr txBox="1"/>
          <p:nvPr/>
        </p:nvSpPr>
        <p:spPr>
          <a:xfrm>
            <a:off x="5609378" y="5622037"/>
            <a:ext cx="32219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/>
              <a:t>42 + 7 = 49</a:t>
            </a:r>
          </a:p>
        </p:txBody>
      </p:sp>
      <p:grpSp>
        <p:nvGrpSpPr>
          <p:cNvPr id="503" name="Group 502">
            <a:extLst>
              <a:ext uri="{FF2B5EF4-FFF2-40B4-BE49-F238E27FC236}">
                <a16:creationId xmlns:a16="http://schemas.microsoft.com/office/drawing/2014/main" id="{211B7913-FA2C-8E3A-1EA0-42D05FA60FEA}"/>
              </a:ext>
            </a:extLst>
          </p:cNvPr>
          <p:cNvGrpSpPr/>
          <p:nvPr/>
        </p:nvGrpSpPr>
        <p:grpSpPr>
          <a:xfrm>
            <a:off x="267562" y="3359851"/>
            <a:ext cx="2321430" cy="2042118"/>
            <a:chOff x="4492308" y="2703393"/>
            <a:chExt cx="3855955" cy="303481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9A18CC6-6350-FEAE-663C-C9896DEC0E61}"/>
                </a:ext>
              </a:extLst>
            </p:cNvPr>
            <p:cNvSpPr txBox="1"/>
            <p:nvPr/>
          </p:nvSpPr>
          <p:spPr>
            <a:xfrm>
              <a:off x="5916198" y="4968766"/>
              <a:ext cx="114410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5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999C418-51FE-98EF-06B0-B91DB3CC9A9A}"/>
                </a:ext>
              </a:extLst>
            </p:cNvPr>
            <p:cNvSpPr txBox="1"/>
            <p:nvPr/>
          </p:nvSpPr>
          <p:spPr>
            <a:xfrm>
              <a:off x="7204160" y="4968766"/>
              <a:ext cx="114410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A43F71-71E5-D115-7F0B-D6B47AF639AF}"/>
                </a:ext>
              </a:extLst>
            </p:cNvPr>
            <p:cNvSpPr txBox="1"/>
            <p:nvPr/>
          </p:nvSpPr>
          <p:spPr>
            <a:xfrm>
              <a:off x="4492308" y="3316851"/>
              <a:ext cx="114410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7</a:t>
              </a:r>
            </a:p>
          </p:txBody>
        </p:sp>
        <p:sp>
          <p:nvSpPr>
            <p:cNvPr id="57" name="Left Brace 56">
              <a:extLst>
                <a:ext uri="{FF2B5EF4-FFF2-40B4-BE49-F238E27FC236}">
                  <a16:creationId xmlns:a16="http://schemas.microsoft.com/office/drawing/2014/main" id="{EB654111-CD89-3FEA-07F3-99FE38091659}"/>
                </a:ext>
              </a:extLst>
            </p:cNvPr>
            <p:cNvSpPr/>
            <p:nvPr/>
          </p:nvSpPr>
          <p:spPr>
            <a:xfrm>
              <a:off x="5320817" y="2703393"/>
              <a:ext cx="294785" cy="1942549"/>
            </a:xfrm>
            <a:prstGeom prst="leftBrace">
              <a:avLst>
                <a:gd name="adj1" fmla="val 7110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Left Brace 58">
              <a:extLst>
                <a:ext uri="{FF2B5EF4-FFF2-40B4-BE49-F238E27FC236}">
                  <a16:creationId xmlns:a16="http://schemas.microsoft.com/office/drawing/2014/main" id="{BA917C12-2C42-335C-DDCA-674B2B39FD3D}"/>
                </a:ext>
              </a:extLst>
            </p:cNvPr>
            <p:cNvSpPr/>
            <p:nvPr/>
          </p:nvSpPr>
          <p:spPr>
            <a:xfrm rot="16200000">
              <a:off x="6384242" y="4071210"/>
              <a:ext cx="271820" cy="1605633"/>
            </a:xfrm>
            <a:prstGeom prst="leftBrace">
              <a:avLst>
                <a:gd name="adj1" fmla="val 7110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Left Brace 59">
              <a:extLst>
                <a:ext uri="{FF2B5EF4-FFF2-40B4-BE49-F238E27FC236}">
                  <a16:creationId xmlns:a16="http://schemas.microsoft.com/office/drawing/2014/main" id="{C90CF131-8C42-E95E-A054-AC42647874A6}"/>
                </a:ext>
              </a:extLst>
            </p:cNvPr>
            <p:cNvSpPr/>
            <p:nvPr/>
          </p:nvSpPr>
          <p:spPr>
            <a:xfrm rot="16200000">
              <a:off x="7622029" y="4578953"/>
              <a:ext cx="271820" cy="590145"/>
            </a:xfrm>
            <a:prstGeom prst="leftBrace">
              <a:avLst>
                <a:gd name="adj1" fmla="val 7110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6F0006D-396C-D5F1-4CA4-29FF6142E14C}"/>
                </a:ext>
              </a:extLst>
            </p:cNvPr>
            <p:cNvSpPr/>
            <p:nvPr/>
          </p:nvSpPr>
          <p:spPr>
            <a:xfrm rot="5400000">
              <a:off x="5745476" y="3272117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F9F95DE-88ED-0824-745D-0A945B2C43DC}"/>
                </a:ext>
              </a:extLst>
            </p:cNvPr>
            <p:cNvSpPr/>
            <p:nvPr/>
          </p:nvSpPr>
          <p:spPr>
            <a:xfrm rot="5400000">
              <a:off x="6090861" y="3272117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42F42B8-718D-FDBB-CE29-F837B3A2D9D5}"/>
                </a:ext>
              </a:extLst>
            </p:cNvPr>
            <p:cNvSpPr/>
            <p:nvPr/>
          </p:nvSpPr>
          <p:spPr>
            <a:xfrm rot="5400000">
              <a:off x="6436246" y="3272117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36F7682-BCA8-83FE-FE0E-65FAC758BEE6}"/>
                </a:ext>
              </a:extLst>
            </p:cNvPr>
            <p:cNvSpPr/>
            <p:nvPr/>
          </p:nvSpPr>
          <p:spPr>
            <a:xfrm rot="5400000">
              <a:off x="6781630" y="3272117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AEA39C2-1AC4-6E26-1D1D-95035466F872}"/>
                </a:ext>
              </a:extLst>
            </p:cNvPr>
            <p:cNvSpPr/>
            <p:nvPr/>
          </p:nvSpPr>
          <p:spPr>
            <a:xfrm rot="5400000">
              <a:off x="7127015" y="3272117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1355B40-0606-5833-CD17-A3842C21B5CE}"/>
                </a:ext>
              </a:extLst>
            </p:cNvPr>
            <p:cNvSpPr/>
            <p:nvPr/>
          </p:nvSpPr>
          <p:spPr>
            <a:xfrm rot="5400000">
              <a:off x="7817785" y="3272117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8D442076-D5E8-9686-CA0D-110473B9FF52}"/>
                </a:ext>
              </a:extLst>
            </p:cNvPr>
            <p:cNvSpPr/>
            <p:nvPr/>
          </p:nvSpPr>
          <p:spPr>
            <a:xfrm rot="5400000">
              <a:off x="7472400" y="3272117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6FDE239-64E2-7C4D-FF2F-853C4A991BB9}"/>
                </a:ext>
              </a:extLst>
            </p:cNvPr>
            <p:cNvSpPr/>
            <p:nvPr/>
          </p:nvSpPr>
          <p:spPr>
            <a:xfrm rot="5400000">
              <a:off x="5745476" y="3272117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52DCEEB-AF1E-6B0E-B4B5-7A1C2549C286}"/>
                </a:ext>
              </a:extLst>
            </p:cNvPr>
            <p:cNvSpPr/>
            <p:nvPr/>
          </p:nvSpPr>
          <p:spPr>
            <a:xfrm rot="5400000">
              <a:off x="6090861" y="3272117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2918D06-F817-5943-B8D7-B9BD85D0CD3B}"/>
                </a:ext>
              </a:extLst>
            </p:cNvPr>
            <p:cNvSpPr/>
            <p:nvPr/>
          </p:nvSpPr>
          <p:spPr>
            <a:xfrm rot="5400000">
              <a:off x="6436246" y="3272117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48C20E2-115E-D765-D044-385A3C522EE4}"/>
                </a:ext>
              </a:extLst>
            </p:cNvPr>
            <p:cNvSpPr/>
            <p:nvPr/>
          </p:nvSpPr>
          <p:spPr>
            <a:xfrm rot="5400000">
              <a:off x="6781630" y="3272117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75FBA77-DCA9-9F13-3B1E-A2BB9D1DA7C6}"/>
                </a:ext>
              </a:extLst>
            </p:cNvPr>
            <p:cNvSpPr/>
            <p:nvPr/>
          </p:nvSpPr>
          <p:spPr>
            <a:xfrm rot="5400000">
              <a:off x="7127015" y="3272117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05F1141-72C9-67CD-46D7-B494ACA14338}"/>
                </a:ext>
              </a:extLst>
            </p:cNvPr>
            <p:cNvSpPr/>
            <p:nvPr/>
          </p:nvSpPr>
          <p:spPr>
            <a:xfrm rot="5400000">
              <a:off x="7817785" y="3272117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0996D9-E06F-7657-5714-D52A65CDA4AE}"/>
                </a:ext>
              </a:extLst>
            </p:cNvPr>
            <p:cNvSpPr/>
            <p:nvPr/>
          </p:nvSpPr>
          <p:spPr>
            <a:xfrm rot="5400000">
              <a:off x="7472400" y="3272117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72441A-B498-D8B3-5800-FC51BE354C32}"/>
                </a:ext>
              </a:extLst>
            </p:cNvPr>
            <p:cNvSpPr/>
            <p:nvPr/>
          </p:nvSpPr>
          <p:spPr>
            <a:xfrm rot="5400000">
              <a:off x="7817785" y="3272117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C59B814-6AAA-FAA1-2BF8-857EAC32A4E6}"/>
                </a:ext>
              </a:extLst>
            </p:cNvPr>
            <p:cNvSpPr/>
            <p:nvPr/>
          </p:nvSpPr>
          <p:spPr>
            <a:xfrm rot="5400000">
              <a:off x="7472400" y="3272117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D553D30-C4F9-E0F5-B26E-215F46AD05A3}"/>
                </a:ext>
              </a:extLst>
            </p:cNvPr>
            <p:cNvSpPr/>
            <p:nvPr/>
          </p:nvSpPr>
          <p:spPr>
            <a:xfrm rot="5400000">
              <a:off x="5745476" y="3564006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0A2D9BE-8937-0668-E44F-9B5EAE188A1B}"/>
                </a:ext>
              </a:extLst>
            </p:cNvPr>
            <p:cNvSpPr/>
            <p:nvPr/>
          </p:nvSpPr>
          <p:spPr>
            <a:xfrm rot="5400000">
              <a:off x="6090861" y="3564006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630FED6-33EB-FFF9-F295-4243BD8F51EC}"/>
                </a:ext>
              </a:extLst>
            </p:cNvPr>
            <p:cNvSpPr/>
            <p:nvPr/>
          </p:nvSpPr>
          <p:spPr>
            <a:xfrm rot="5400000">
              <a:off x="6436246" y="3564006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3D177888-28F8-6F10-BE3E-6AE529F65A21}"/>
                </a:ext>
              </a:extLst>
            </p:cNvPr>
            <p:cNvSpPr/>
            <p:nvPr/>
          </p:nvSpPr>
          <p:spPr>
            <a:xfrm rot="5400000">
              <a:off x="6781630" y="3564006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2456DBB-BC79-9A4F-B11E-E163408BEDE6}"/>
                </a:ext>
              </a:extLst>
            </p:cNvPr>
            <p:cNvSpPr/>
            <p:nvPr/>
          </p:nvSpPr>
          <p:spPr>
            <a:xfrm rot="5400000">
              <a:off x="7127015" y="3564006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2F106047-C702-F13B-951E-15D607E70090}"/>
                </a:ext>
              </a:extLst>
            </p:cNvPr>
            <p:cNvSpPr/>
            <p:nvPr/>
          </p:nvSpPr>
          <p:spPr>
            <a:xfrm rot="5400000">
              <a:off x="7817785" y="3564006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A60B2E4-7EEA-1B88-9114-FB280037B415}"/>
                </a:ext>
              </a:extLst>
            </p:cNvPr>
            <p:cNvSpPr/>
            <p:nvPr/>
          </p:nvSpPr>
          <p:spPr>
            <a:xfrm rot="5400000">
              <a:off x="7472400" y="3564006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B7F1A4F-1196-7133-56C9-E967879C0980}"/>
                </a:ext>
              </a:extLst>
            </p:cNvPr>
            <p:cNvSpPr/>
            <p:nvPr/>
          </p:nvSpPr>
          <p:spPr>
            <a:xfrm rot="5400000">
              <a:off x="5745476" y="3564006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F3671E8-9B55-9DE2-3F61-5D07CA2F5BA2}"/>
                </a:ext>
              </a:extLst>
            </p:cNvPr>
            <p:cNvSpPr/>
            <p:nvPr/>
          </p:nvSpPr>
          <p:spPr>
            <a:xfrm rot="5400000">
              <a:off x="6090861" y="3564006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C251828-D00F-B981-13BF-9F572C41D499}"/>
                </a:ext>
              </a:extLst>
            </p:cNvPr>
            <p:cNvSpPr/>
            <p:nvPr/>
          </p:nvSpPr>
          <p:spPr>
            <a:xfrm rot="5400000">
              <a:off x="6436246" y="3564006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5FF30FD-28C1-4835-5744-04B33EEEC3A9}"/>
                </a:ext>
              </a:extLst>
            </p:cNvPr>
            <p:cNvSpPr/>
            <p:nvPr/>
          </p:nvSpPr>
          <p:spPr>
            <a:xfrm rot="5400000">
              <a:off x="6781630" y="3564006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AC71CAB-2D94-1565-08AE-402445C7B9DC}"/>
                </a:ext>
              </a:extLst>
            </p:cNvPr>
            <p:cNvSpPr/>
            <p:nvPr/>
          </p:nvSpPr>
          <p:spPr>
            <a:xfrm rot="5400000">
              <a:off x="7127015" y="3564006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F70C9D7-DEE6-D5EB-1D11-266A7E9B47A6}"/>
                </a:ext>
              </a:extLst>
            </p:cNvPr>
            <p:cNvSpPr/>
            <p:nvPr/>
          </p:nvSpPr>
          <p:spPr>
            <a:xfrm rot="5400000">
              <a:off x="7817785" y="3564006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0D72B7F-1218-B7EC-6B8A-FA04967E53B3}"/>
                </a:ext>
              </a:extLst>
            </p:cNvPr>
            <p:cNvSpPr/>
            <p:nvPr/>
          </p:nvSpPr>
          <p:spPr>
            <a:xfrm rot="5400000">
              <a:off x="7472400" y="3564006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4174097-F221-CECD-76E4-FB9C15490AF5}"/>
                </a:ext>
              </a:extLst>
            </p:cNvPr>
            <p:cNvSpPr/>
            <p:nvPr/>
          </p:nvSpPr>
          <p:spPr>
            <a:xfrm rot="5400000">
              <a:off x="7817785" y="3564006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1448B02-A8B2-F9AA-FD36-19658847E30C}"/>
                </a:ext>
              </a:extLst>
            </p:cNvPr>
            <p:cNvSpPr/>
            <p:nvPr/>
          </p:nvSpPr>
          <p:spPr>
            <a:xfrm rot="5400000">
              <a:off x="7472400" y="3564006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57A2AA0-D9CE-3D45-CD6E-809135B95262}"/>
                </a:ext>
              </a:extLst>
            </p:cNvPr>
            <p:cNvSpPr/>
            <p:nvPr/>
          </p:nvSpPr>
          <p:spPr>
            <a:xfrm rot="5400000">
              <a:off x="5745476" y="3855895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017A238-F5C6-6F8F-2E23-FD3FC1BCBA82}"/>
                </a:ext>
              </a:extLst>
            </p:cNvPr>
            <p:cNvSpPr/>
            <p:nvPr/>
          </p:nvSpPr>
          <p:spPr>
            <a:xfrm rot="5400000">
              <a:off x="6090861" y="3855895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489D352-5F8B-AE05-39C1-715B1EFC4CA7}"/>
                </a:ext>
              </a:extLst>
            </p:cNvPr>
            <p:cNvSpPr/>
            <p:nvPr/>
          </p:nvSpPr>
          <p:spPr>
            <a:xfrm rot="5400000">
              <a:off x="6436246" y="3855895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FCA490B-0414-4E69-A8CB-759A911FDEE6}"/>
                </a:ext>
              </a:extLst>
            </p:cNvPr>
            <p:cNvSpPr/>
            <p:nvPr/>
          </p:nvSpPr>
          <p:spPr>
            <a:xfrm rot="5400000">
              <a:off x="6781630" y="3855895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DB6B08-9B6B-6535-D1F7-99A265872BAF}"/>
                </a:ext>
              </a:extLst>
            </p:cNvPr>
            <p:cNvSpPr/>
            <p:nvPr/>
          </p:nvSpPr>
          <p:spPr>
            <a:xfrm rot="5400000">
              <a:off x="7127015" y="3855895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FFA3D73-932E-1B21-C529-5459C4E0E92B}"/>
                </a:ext>
              </a:extLst>
            </p:cNvPr>
            <p:cNvSpPr/>
            <p:nvPr/>
          </p:nvSpPr>
          <p:spPr>
            <a:xfrm rot="5400000">
              <a:off x="7817785" y="3855895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33BEB35-8B31-69E8-71B5-735E8F7C546C}"/>
                </a:ext>
              </a:extLst>
            </p:cNvPr>
            <p:cNvSpPr/>
            <p:nvPr/>
          </p:nvSpPr>
          <p:spPr>
            <a:xfrm rot="5400000">
              <a:off x="7472400" y="3855895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346B980-AC0F-FF3A-E36E-291C4384D779}"/>
                </a:ext>
              </a:extLst>
            </p:cNvPr>
            <p:cNvSpPr/>
            <p:nvPr/>
          </p:nvSpPr>
          <p:spPr>
            <a:xfrm rot="5400000">
              <a:off x="5745476" y="3855895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A21881A-9C59-462A-90D2-6DA1CD333830}"/>
                </a:ext>
              </a:extLst>
            </p:cNvPr>
            <p:cNvSpPr/>
            <p:nvPr/>
          </p:nvSpPr>
          <p:spPr>
            <a:xfrm rot="5400000">
              <a:off x="6090861" y="3855895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A391C4B-EC8F-3AB5-891C-613B6AD349CE}"/>
                </a:ext>
              </a:extLst>
            </p:cNvPr>
            <p:cNvSpPr/>
            <p:nvPr/>
          </p:nvSpPr>
          <p:spPr>
            <a:xfrm rot="5400000">
              <a:off x="6436246" y="3855895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C9E2D2F-1B6A-6E89-8A2C-68457A85C7FD}"/>
                </a:ext>
              </a:extLst>
            </p:cNvPr>
            <p:cNvSpPr/>
            <p:nvPr/>
          </p:nvSpPr>
          <p:spPr>
            <a:xfrm rot="5400000">
              <a:off x="6781630" y="3855895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E1467ED-5AC2-5468-FC47-F9483454171F}"/>
                </a:ext>
              </a:extLst>
            </p:cNvPr>
            <p:cNvSpPr/>
            <p:nvPr/>
          </p:nvSpPr>
          <p:spPr>
            <a:xfrm rot="5400000">
              <a:off x="7127015" y="3855895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36B0178-9D5D-B7B2-E80D-442DF211F7C1}"/>
                </a:ext>
              </a:extLst>
            </p:cNvPr>
            <p:cNvSpPr/>
            <p:nvPr/>
          </p:nvSpPr>
          <p:spPr>
            <a:xfrm rot="5400000">
              <a:off x="7817785" y="3855895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0800278-C02B-114F-57AD-CF177C564377}"/>
                </a:ext>
              </a:extLst>
            </p:cNvPr>
            <p:cNvSpPr/>
            <p:nvPr/>
          </p:nvSpPr>
          <p:spPr>
            <a:xfrm rot="5400000">
              <a:off x="7472400" y="3855895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8B1FB47-CAD6-58E1-6566-A7FC273AC79E}"/>
                </a:ext>
              </a:extLst>
            </p:cNvPr>
            <p:cNvSpPr/>
            <p:nvPr/>
          </p:nvSpPr>
          <p:spPr>
            <a:xfrm rot="5400000">
              <a:off x="7817785" y="3855895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68821498-540C-9587-AA8E-0BB287791DB9}"/>
                </a:ext>
              </a:extLst>
            </p:cNvPr>
            <p:cNvSpPr/>
            <p:nvPr/>
          </p:nvSpPr>
          <p:spPr>
            <a:xfrm rot="5400000">
              <a:off x="7472400" y="3855895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5A51125-6BE8-05A0-5BAA-D4AF7CA64BA9}"/>
                </a:ext>
              </a:extLst>
            </p:cNvPr>
            <p:cNvSpPr/>
            <p:nvPr/>
          </p:nvSpPr>
          <p:spPr>
            <a:xfrm rot="5400000">
              <a:off x="5745476" y="4147784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AC7900D-16C3-A0BC-D4FB-8A36F206E3CB}"/>
                </a:ext>
              </a:extLst>
            </p:cNvPr>
            <p:cNvSpPr/>
            <p:nvPr/>
          </p:nvSpPr>
          <p:spPr>
            <a:xfrm rot="5400000">
              <a:off x="6090861" y="4147784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6642349-11E6-92CD-192B-3D586E78298C}"/>
                </a:ext>
              </a:extLst>
            </p:cNvPr>
            <p:cNvSpPr/>
            <p:nvPr/>
          </p:nvSpPr>
          <p:spPr>
            <a:xfrm rot="5400000">
              <a:off x="6436246" y="4147784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90B209C-5F0F-1D96-7666-BA0834ACEC3C}"/>
                </a:ext>
              </a:extLst>
            </p:cNvPr>
            <p:cNvSpPr/>
            <p:nvPr/>
          </p:nvSpPr>
          <p:spPr>
            <a:xfrm rot="5400000">
              <a:off x="6781630" y="4147784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CFE7905-462F-D1DC-921E-6186556874E1}"/>
                </a:ext>
              </a:extLst>
            </p:cNvPr>
            <p:cNvSpPr/>
            <p:nvPr/>
          </p:nvSpPr>
          <p:spPr>
            <a:xfrm rot="5400000">
              <a:off x="7127015" y="4147784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A8A8979-7CD0-4409-DDC0-CF573191B860}"/>
                </a:ext>
              </a:extLst>
            </p:cNvPr>
            <p:cNvSpPr/>
            <p:nvPr/>
          </p:nvSpPr>
          <p:spPr>
            <a:xfrm rot="5400000">
              <a:off x="7817785" y="4147784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5204A27-244A-2980-1F38-0490C24DC255}"/>
                </a:ext>
              </a:extLst>
            </p:cNvPr>
            <p:cNvSpPr/>
            <p:nvPr/>
          </p:nvSpPr>
          <p:spPr>
            <a:xfrm rot="5400000">
              <a:off x="7472400" y="4147784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4170CD5-4B10-14BB-5A62-126C5867539B}"/>
                </a:ext>
              </a:extLst>
            </p:cNvPr>
            <p:cNvSpPr/>
            <p:nvPr/>
          </p:nvSpPr>
          <p:spPr>
            <a:xfrm rot="5400000">
              <a:off x="5745476" y="4147784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06FDE02-EBC6-1B51-3B04-687D645DDCE9}"/>
                </a:ext>
              </a:extLst>
            </p:cNvPr>
            <p:cNvSpPr/>
            <p:nvPr/>
          </p:nvSpPr>
          <p:spPr>
            <a:xfrm rot="5400000">
              <a:off x="6090861" y="4147784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73A9E73-0FF8-1E0B-FCAA-A6981981C345}"/>
                </a:ext>
              </a:extLst>
            </p:cNvPr>
            <p:cNvSpPr/>
            <p:nvPr/>
          </p:nvSpPr>
          <p:spPr>
            <a:xfrm rot="5400000">
              <a:off x="6436246" y="4147784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181C24E-D94D-5C59-3F81-079FA63E5BDE}"/>
                </a:ext>
              </a:extLst>
            </p:cNvPr>
            <p:cNvSpPr/>
            <p:nvPr/>
          </p:nvSpPr>
          <p:spPr>
            <a:xfrm rot="5400000">
              <a:off x="6781630" y="4147784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6DBAAFB-A4FD-36D4-FDBB-F155DC44E4F4}"/>
                </a:ext>
              </a:extLst>
            </p:cNvPr>
            <p:cNvSpPr/>
            <p:nvPr/>
          </p:nvSpPr>
          <p:spPr>
            <a:xfrm rot="5400000">
              <a:off x="7127015" y="4147784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2374467-C4D2-7575-BFD3-39E13C8A91BC}"/>
                </a:ext>
              </a:extLst>
            </p:cNvPr>
            <p:cNvSpPr/>
            <p:nvPr/>
          </p:nvSpPr>
          <p:spPr>
            <a:xfrm rot="5400000">
              <a:off x="7817785" y="4147784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D3B7DBA-D717-40AB-A645-5C47FA6A6B38}"/>
                </a:ext>
              </a:extLst>
            </p:cNvPr>
            <p:cNvSpPr/>
            <p:nvPr/>
          </p:nvSpPr>
          <p:spPr>
            <a:xfrm rot="5400000">
              <a:off x="7472400" y="4147784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66BB97B-C0AC-24FE-38DE-028EFF137533}"/>
                </a:ext>
              </a:extLst>
            </p:cNvPr>
            <p:cNvSpPr/>
            <p:nvPr/>
          </p:nvSpPr>
          <p:spPr>
            <a:xfrm rot="5400000">
              <a:off x="7817785" y="4147784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0FBF401-0DC3-24FA-D874-CB613676FCCF}"/>
                </a:ext>
              </a:extLst>
            </p:cNvPr>
            <p:cNvSpPr/>
            <p:nvPr/>
          </p:nvSpPr>
          <p:spPr>
            <a:xfrm rot="5400000">
              <a:off x="7472400" y="4147784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51096473-7C01-5AA8-D210-BBFE2AA2CDD8}"/>
                </a:ext>
              </a:extLst>
            </p:cNvPr>
            <p:cNvSpPr/>
            <p:nvPr/>
          </p:nvSpPr>
          <p:spPr>
            <a:xfrm rot="5400000">
              <a:off x="5745476" y="2988420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10AC2413-BB46-B828-4FA2-A657F7D909D3}"/>
                </a:ext>
              </a:extLst>
            </p:cNvPr>
            <p:cNvSpPr/>
            <p:nvPr/>
          </p:nvSpPr>
          <p:spPr>
            <a:xfrm rot="5400000">
              <a:off x="6090861" y="2988420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74AAD9B6-852D-F80D-5621-77F508807115}"/>
                </a:ext>
              </a:extLst>
            </p:cNvPr>
            <p:cNvSpPr/>
            <p:nvPr/>
          </p:nvSpPr>
          <p:spPr>
            <a:xfrm rot="5400000">
              <a:off x="6436246" y="2988420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71203C2-D25C-4026-1D1B-6A1495AA33D8}"/>
                </a:ext>
              </a:extLst>
            </p:cNvPr>
            <p:cNvSpPr/>
            <p:nvPr/>
          </p:nvSpPr>
          <p:spPr>
            <a:xfrm rot="5400000">
              <a:off x="6781630" y="2988420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B387E243-01B6-67E1-45DA-9ECEA976CD11}"/>
                </a:ext>
              </a:extLst>
            </p:cNvPr>
            <p:cNvSpPr/>
            <p:nvPr/>
          </p:nvSpPr>
          <p:spPr>
            <a:xfrm rot="5400000">
              <a:off x="7127015" y="2988420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C8E215D8-63DF-9198-2E00-638F1271D919}"/>
                </a:ext>
              </a:extLst>
            </p:cNvPr>
            <p:cNvSpPr/>
            <p:nvPr/>
          </p:nvSpPr>
          <p:spPr>
            <a:xfrm rot="5400000">
              <a:off x="7817785" y="2988420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75FDA43-35FF-F37E-6FA0-96EF267402CD}"/>
                </a:ext>
              </a:extLst>
            </p:cNvPr>
            <p:cNvSpPr/>
            <p:nvPr/>
          </p:nvSpPr>
          <p:spPr>
            <a:xfrm rot="5400000">
              <a:off x="7472400" y="2988420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EA99899-904E-82F3-EAEE-244C047A5D53}"/>
                </a:ext>
              </a:extLst>
            </p:cNvPr>
            <p:cNvSpPr/>
            <p:nvPr/>
          </p:nvSpPr>
          <p:spPr>
            <a:xfrm rot="5400000">
              <a:off x="5745476" y="4450641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2AFD269-66B4-7E28-D7B8-4FB1136BC426}"/>
                </a:ext>
              </a:extLst>
            </p:cNvPr>
            <p:cNvSpPr/>
            <p:nvPr/>
          </p:nvSpPr>
          <p:spPr>
            <a:xfrm rot="5400000">
              <a:off x="6090861" y="4450641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08EE067-5918-7E05-B635-DDA2B66A992D}"/>
                </a:ext>
              </a:extLst>
            </p:cNvPr>
            <p:cNvSpPr/>
            <p:nvPr/>
          </p:nvSpPr>
          <p:spPr>
            <a:xfrm rot="5400000">
              <a:off x="6436246" y="4450641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E1DCC70-C9AB-6B9B-B5F2-291E527D224B}"/>
                </a:ext>
              </a:extLst>
            </p:cNvPr>
            <p:cNvSpPr/>
            <p:nvPr/>
          </p:nvSpPr>
          <p:spPr>
            <a:xfrm rot="5400000">
              <a:off x="6781630" y="4450641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6C12929-B37A-D66F-CF72-9F853E3D243D}"/>
                </a:ext>
              </a:extLst>
            </p:cNvPr>
            <p:cNvSpPr/>
            <p:nvPr/>
          </p:nvSpPr>
          <p:spPr>
            <a:xfrm rot="5400000">
              <a:off x="7127015" y="4450641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CFE6AF4-9151-A163-8EC7-30FC1939979C}"/>
                </a:ext>
              </a:extLst>
            </p:cNvPr>
            <p:cNvSpPr/>
            <p:nvPr/>
          </p:nvSpPr>
          <p:spPr>
            <a:xfrm rot="5400000">
              <a:off x="7817785" y="4450641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4489D52-8293-2C41-3D6A-56D436BDE19A}"/>
                </a:ext>
              </a:extLst>
            </p:cNvPr>
            <p:cNvSpPr/>
            <p:nvPr/>
          </p:nvSpPr>
          <p:spPr>
            <a:xfrm rot="5400000">
              <a:off x="7472400" y="4450641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EB4D3A7-DF03-7965-A3C2-880623E82E4F}"/>
                </a:ext>
              </a:extLst>
            </p:cNvPr>
            <p:cNvSpPr/>
            <p:nvPr/>
          </p:nvSpPr>
          <p:spPr>
            <a:xfrm rot="5400000">
              <a:off x="5745476" y="4450641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92AB7EE-99BC-1849-7E45-844C06ED3A71}"/>
                </a:ext>
              </a:extLst>
            </p:cNvPr>
            <p:cNvSpPr/>
            <p:nvPr/>
          </p:nvSpPr>
          <p:spPr>
            <a:xfrm rot="5400000">
              <a:off x="6090861" y="4450641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1FF1810-93E1-A0F6-690A-3209CA364941}"/>
                </a:ext>
              </a:extLst>
            </p:cNvPr>
            <p:cNvSpPr/>
            <p:nvPr/>
          </p:nvSpPr>
          <p:spPr>
            <a:xfrm rot="5400000">
              <a:off x="6436246" y="4450641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93BEA42-2B9F-42AD-8331-3030DB46D882}"/>
                </a:ext>
              </a:extLst>
            </p:cNvPr>
            <p:cNvSpPr/>
            <p:nvPr/>
          </p:nvSpPr>
          <p:spPr>
            <a:xfrm rot="5400000">
              <a:off x="6781630" y="4450641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B809484-B9C3-AA90-8686-CFC05F63D2EC}"/>
                </a:ext>
              </a:extLst>
            </p:cNvPr>
            <p:cNvSpPr/>
            <p:nvPr/>
          </p:nvSpPr>
          <p:spPr>
            <a:xfrm rot="5400000">
              <a:off x="7127015" y="4450641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41E8825-F3F6-2ACE-330C-4A380CD502C8}"/>
                </a:ext>
              </a:extLst>
            </p:cNvPr>
            <p:cNvSpPr/>
            <p:nvPr/>
          </p:nvSpPr>
          <p:spPr>
            <a:xfrm rot="5400000">
              <a:off x="7817785" y="4450641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5EE4111-573C-F3F4-5A0F-4DE418F943B5}"/>
                </a:ext>
              </a:extLst>
            </p:cNvPr>
            <p:cNvSpPr/>
            <p:nvPr/>
          </p:nvSpPr>
          <p:spPr>
            <a:xfrm rot="5400000">
              <a:off x="7472400" y="4450641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6BC7F5E-E786-6052-AD18-925A1BE13440}"/>
                </a:ext>
              </a:extLst>
            </p:cNvPr>
            <p:cNvSpPr/>
            <p:nvPr/>
          </p:nvSpPr>
          <p:spPr>
            <a:xfrm rot="5400000">
              <a:off x="7817785" y="4450641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C727872-E197-BF95-5F83-373B91CBEB57}"/>
                </a:ext>
              </a:extLst>
            </p:cNvPr>
            <p:cNvSpPr/>
            <p:nvPr/>
          </p:nvSpPr>
          <p:spPr>
            <a:xfrm rot="5400000">
              <a:off x="7472400" y="4450641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ABB95B5-FF57-5415-5427-A1F9D4D70AB5}"/>
                </a:ext>
              </a:extLst>
            </p:cNvPr>
            <p:cNvSpPr/>
            <p:nvPr/>
          </p:nvSpPr>
          <p:spPr>
            <a:xfrm rot="5400000">
              <a:off x="5745476" y="2693859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D244B6CC-E674-93D2-45A0-369730F355DB}"/>
                </a:ext>
              </a:extLst>
            </p:cNvPr>
            <p:cNvSpPr/>
            <p:nvPr/>
          </p:nvSpPr>
          <p:spPr>
            <a:xfrm rot="5400000">
              <a:off x="6090861" y="2693859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D1177F5E-E0F7-3F9E-3773-DD96E471A099}"/>
                </a:ext>
              </a:extLst>
            </p:cNvPr>
            <p:cNvSpPr/>
            <p:nvPr/>
          </p:nvSpPr>
          <p:spPr>
            <a:xfrm rot="5400000">
              <a:off x="6436246" y="2693859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31A4B936-86ED-E1C2-570B-EEA6ADA5CEA7}"/>
                </a:ext>
              </a:extLst>
            </p:cNvPr>
            <p:cNvSpPr/>
            <p:nvPr/>
          </p:nvSpPr>
          <p:spPr>
            <a:xfrm rot="5400000">
              <a:off x="6781630" y="2693859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0" name="Oval 499">
              <a:extLst>
                <a:ext uri="{FF2B5EF4-FFF2-40B4-BE49-F238E27FC236}">
                  <a16:creationId xmlns:a16="http://schemas.microsoft.com/office/drawing/2014/main" id="{30DD4AA2-360D-15C2-161B-8BFA8BE87C98}"/>
                </a:ext>
              </a:extLst>
            </p:cNvPr>
            <p:cNvSpPr/>
            <p:nvPr/>
          </p:nvSpPr>
          <p:spPr>
            <a:xfrm rot="5400000">
              <a:off x="7127015" y="2693859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FCEEA90E-A19E-E1AC-0AC2-195712C7316F}"/>
                </a:ext>
              </a:extLst>
            </p:cNvPr>
            <p:cNvSpPr/>
            <p:nvPr/>
          </p:nvSpPr>
          <p:spPr>
            <a:xfrm rot="5400000">
              <a:off x="7817785" y="2693859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2" name="Oval 501">
              <a:extLst>
                <a:ext uri="{FF2B5EF4-FFF2-40B4-BE49-F238E27FC236}">
                  <a16:creationId xmlns:a16="http://schemas.microsoft.com/office/drawing/2014/main" id="{FD72BB86-7457-DC75-A026-EBF54BC331FD}"/>
                </a:ext>
              </a:extLst>
            </p:cNvPr>
            <p:cNvSpPr/>
            <p:nvPr/>
          </p:nvSpPr>
          <p:spPr>
            <a:xfrm rot="5400000">
              <a:off x="7472400" y="2693859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4" name="Group 503">
            <a:extLst>
              <a:ext uri="{FF2B5EF4-FFF2-40B4-BE49-F238E27FC236}">
                <a16:creationId xmlns:a16="http://schemas.microsoft.com/office/drawing/2014/main" id="{9E38F094-1428-AD38-EA41-BAAEA0321AEE}"/>
              </a:ext>
            </a:extLst>
          </p:cNvPr>
          <p:cNvGrpSpPr/>
          <p:nvPr/>
        </p:nvGrpSpPr>
        <p:grpSpPr>
          <a:xfrm>
            <a:off x="3132192" y="3359851"/>
            <a:ext cx="2234822" cy="2028180"/>
            <a:chOff x="4492308" y="2703393"/>
            <a:chExt cx="3712096" cy="3014099"/>
          </a:xfrm>
        </p:grpSpPr>
        <p:sp>
          <p:nvSpPr>
            <p:cNvPr id="505" name="TextBox 504">
              <a:extLst>
                <a:ext uri="{FF2B5EF4-FFF2-40B4-BE49-F238E27FC236}">
                  <a16:creationId xmlns:a16="http://schemas.microsoft.com/office/drawing/2014/main" id="{DDFBB56D-30E7-531A-58D1-EA1BAE658C35}"/>
                </a:ext>
              </a:extLst>
            </p:cNvPr>
            <p:cNvSpPr txBox="1"/>
            <p:nvPr/>
          </p:nvSpPr>
          <p:spPr>
            <a:xfrm>
              <a:off x="5781496" y="4948051"/>
              <a:ext cx="114410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4</a:t>
              </a:r>
            </a:p>
          </p:txBody>
        </p:sp>
        <p:sp>
          <p:nvSpPr>
            <p:cNvPr id="506" name="TextBox 505">
              <a:extLst>
                <a:ext uri="{FF2B5EF4-FFF2-40B4-BE49-F238E27FC236}">
                  <a16:creationId xmlns:a16="http://schemas.microsoft.com/office/drawing/2014/main" id="{A986B349-3D0E-B837-B116-3353869F030A}"/>
                </a:ext>
              </a:extLst>
            </p:cNvPr>
            <p:cNvSpPr txBox="1"/>
            <p:nvPr/>
          </p:nvSpPr>
          <p:spPr>
            <a:xfrm>
              <a:off x="7060301" y="4948051"/>
              <a:ext cx="114410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3</a:t>
              </a:r>
            </a:p>
          </p:txBody>
        </p:sp>
        <p:sp>
          <p:nvSpPr>
            <p:cNvPr id="507" name="TextBox 506">
              <a:extLst>
                <a:ext uri="{FF2B5EF4-FFF2-40B4-BE49-F238E27FC236}">
                  <a16:creationId xmlns:a16="http://schemas.microsoft.com/office/drawing/2014/main" id="{3EAF7FCF-A2A2-8117-9B4C-7015B1455CD2}"/>
                </a:ext>
              </a:extLst>
            </p:cNvPr>
            <p:cNvSpPr txBox="1"/>
            <p:nvPr/>
          </p:nvSpPr>
          <p:spPr>
            <a:xfrm>
              <a:off x="4492308" y="3316851"/>
              <a:ext cx="114410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7</a:t>
              </a:r>
            </a:p>
          </p:txBody>
        </p:sp>
        <p:sp>
          <p:nvSpPr>
            <p:cNvPr id="508" name="Left Brace 507">
              <a:extLst>
                <a:ext uri="{FF2B5EF4-FFF2-40B4-BE49-F238E27FC236}">
                  <a16:creationId xmlns:a16="http://schemas.microsoft.com/office/drawing/2014/main" id="{F94F152C-723A-C500-E788-B4027CE48BC3}"/>
                </a:ext>
              </a:extLst>
            </p:cNvPr>
            <p:cNvSpPr/>
            <p:nvPr/>
          </p:nvSpPr>
          <p:spPr>
            <a:xfrm>
              <a:off x="5320817" y="2703393"/>
              <a:ext cx="294785" cy="1942549"/>
            </a:xfrm>
            <a:prstGeom prst="leftBrace">
              <a:avLst>
                <a:gd name="adj1" fmla="val 7110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9" name="Left Brace 508">
              <a:extLst>
                <a:ext uri="{FF2B5EF4-FFF2-40B4-BE49-F238E27FC236}">
                  <a16:creationId xmlns:a16="http://schemas.microsoft.com/office/drawing/2014/main" id="{E2542625-3E8C-AADA-5FF5-EE3275CF29C1}"/>
                </a:ext>
              </a:extLst>
            </p:cNvPr>
            <p:cNvSpPr/>
            <p:nvPr/>
          </p:nvSpPr>
          <p:spPr>
            <a:xfrm rot="16200000">
              <a:off x="6252910" y="4202543"/>
              <a:ext cx="271819" cy="1342967"/>
            </a:xfrm>
            <a:prstGeom prst="leftBrace">
              <a:avLst>
                <a:gd name="adj1" fmla="val 7110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0" name="Left Brace 509">
              <a:extLst>
                <a:ext uri="{FF2B5EF4-FFF2-40B4-BE49-F238E27FC236}">
                  <a16:creationId xmlns:a16="http://schemas.microsoft.com/office/drawing/2014/main" id="{6B4B2E55-9CBC-B4C7-3378-C9EC1B2E1528}"/>
                </a:ext>
              </a:extLst>
            </p:cNvPr>
            <p:cNvSpPr/>
            <p:nvPr/>
          </p:nvSpPr>
          <p:spPr>
            <a:xfrm rot="16200000">
              <a:off x="7449337" y="4406261"/>
              <a:ext cx="271821" cy="935529"/>
            </a:xfrm>
            <a:prstGeom prst="leftBrace">
              <a:avLst>
                <a:gd name="adj1" fmla="val 7110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A52B976D-E738-4B98-6244-9623E965F10A}"/>
                </a:ext>
              </a:extLst>
            </p:cNvPr>
            <p:cNvSpPr/>
            <p:nvPr/>
          </p:nvSpPr>
          <p:spPr>
            <a:xfrm rot="5400000">
              <a:off x="5745476" y="3272117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D002B81A-863C-2C6F-2830-AFA963930725}"/>
                </a:ext>
              </a:extLst>
            </p:cNvPr>
            <p:cNvSpPr/>
            <p:nvPr/>
          </p:nvSpPr>
          <p:spPr>
            <a:xfrm rot="5400000">
              <a:off x="6090861" y="3272117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B3E6DFE-19BF-11CB-71DF-713CC14A4095}"/>
                </a:ext>
              </a:extLst>
            </p:cNvPr>
            <p:cNvSpPr/>
            <p:nvPr/>
          </p:nvSpPr>
          <p:spPr>
            <a:xfrm rot="5400000">
              <a:off x="6436246" y="3272117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7625EB54-4BA5-2732-19E5-992713842DFF}"/>
                </a:ext>
              </a:extLst>
            </p:cNvPr>
            <p:cNvSpPr/>
            <p:nvPr/>
          </p:nvSpPr>
          <p:spPr>
            <a:xfrm rot="5400000">
              <a:off x="6781630" y="3272117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5ED190A3-0B47-F5BC-366D-07F1956E8FD7}"/>
                </a:ext>
              </a:extLst>
            </p:cNvPr>
            <p:cNvSpPr/>
            <p:nvPr/>
          </p:nvSpPr>
          <p:spPr>
            <a:xfrm rot="5400000">
              <a:off x="7127015" y="3272117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3C6F3CAC-E380-7C96-0549-B3299EC5E4AF}"/>
                </a:ext>
              </a:extLst>
            </p:cNvPr>
            <p:cNvSpPr/>
            <p:nvPr/>
          </p:nvSpPr>
          <p:spPr>
            <a:xfrm rot="5400000">
              <a:off x="7817785" y="3272117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C4A5E8F9-09F0-2D2C-3AA2-9E6822CD096E}"/>
                </a:ext>
              </a:extLst>
            </p:cNvPr>
            <p:cNvSpPr/>
            <p:nvPr/>
          </p:nvSpPr>
          <p:spPr>
            <a:xfrm rot="5400000">
              <a:off x="7472400" y="3272117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7EFE98C5-48E7-5C8C-C0F2-25B51B475853}"/>
                </a:ext>
              </a:extLst>
            </p:cNvPr>
            <p:cNvSpPr/>
            <p:nvPr/>
          </p:nvSpPr>
          <p:spPr>
            <a:xfrm rot="5400000">
              <a:off x="5745476" y="3272117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F0DB98B4-76E2-032A-21B4-7769C7869081}"/>
                </a:ext>
              </a:extLst>
            </p:cNvPr>
            <p:cNvSpPr/>
            <p:nvPr/>
          </p:nvSpPr>
          <p:spPr>
            <a:xfrm rot="5400000">
              <a:off x="6090861" y="3272117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D2D9DDC2-FB61-0DFC-237E-7EFFD5199D8E}"/>
                </a:ext>
              </a:extLst>
            </p:cNvPr>
            <p:cNvSpPr/>
            <p:nvPr/>
          </p:nvSpPr>
          <p:spPr>
            <a:xfrm rot="5400000">
              <a:off x="6436246" y="3272117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E6A20FC7-3338-545B-0539-D8C35FDAF81E}"/>
                </a:ext>
              </a:extLst>
            </p:cNvPr>
            <p:cNvSpPr/>
            <p:nvPr/>
          </p:nvSpPr>
          <p:spPr>
            <a:xfrm rot="5400000">
              <a:off x="6781630" y="3272117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1AE0CECA-9932-DA5C-AF8F-D5D6743FDABA}"/>
                </a:ext>
              </a:extLst>
            </p:cNvPr>
            <p:cNvSpPr/>
            <p:nvPr/>
          </p:nvSpPr>
          <p:spPr>
            <a:xfrm rot="5400000">
              <a:off x="7127015" y="3272117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A184EBAB-78CB-0AD5-717A-1FC3F4B8523A}"/>
                </a:ext>
              </a:extLst>
            </p:cNvPr>
            <p:cNvSpPr/>
            <p:nvPr/>
          </p:nvSpPr>
          <p:spPr>
            <a:xfrm rot="5400000">
              <a:off x="7817785" y="3272117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89484F83-A319-E766-6172-4ABE3D4ADC1C}"/>
                </a:ext>
              </a:extLst>
            </p:cNvPr>
            <p:cNvSpPr/>
            <p:nvPr/>
          </p:nvSpPr>
          <p:spPr>
            <a:xfrm rot="5400000">
              <a:off x="7472400" y="3272117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94FF3382-D529-DC45-6953-EF975CDDEAEF}"/>
                </a:ext>
              </a:extLst>
            </p:cNvPr>
            <p:cNvSpPr/>
            <p:nvPr/>
          </p:nvSpPr>
          <p:spPr>
            <a:xfrm rot="5400000">
              <a:off x="7817785" y="3272117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C38B7A14-1A4B-011F-9BC6-AAC7228E77EE}"/>
                </a:ext>
              </a:extLst>
            </p:cNvPr>
            <p:cNvSpPr/>
            <p:nvPr/>
          </p:nvSpPr>
          <p:spPr>
            <a:xfrm rot="5400000">
              <a:off x="7472400" y="3272117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BFA36706-33DF-8433-0001-2F5DB9AD2523}"/>
                </a:ext>
              </a:extLst>
            </p:cNvPr>
            <p:cNvSpPr/>
            <p:nvPr/>
          </p:nvSpPr>
          <p:spPr>
            <a:xfrm rot="5400000">
              <a:off x="5745476" y="3564006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52054071-19D9-2BBB-0BFF-F40B3DDAE14E}"/>
                </a:ext>
              </a:extLst>
            </p:cNvPr>
            <p:cNvSpPr/>
            <p:nvPr/>
          </p:nvSpPr>
          <p:spPr>
            <a:xfrm rot="5400000">
              <a:off x="6090861" y="3564006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B0483BA-FA48-0431-366F-521E46A0B598}"/>
                </a:ext>
              </a:extLst>
            </p:cNvPr>
            <p:cNvSpPr/>
            <p:nvPr/>
          </p:nvSpPr>
          <p:spPr>
            <a:xfrm rot="5400000">
              <a:off x="6436246" y="3564006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C24B2E1F-B05F-5EB0-5B81-B118B993BC85}"/>
                </a:ext>
              </a:extLst>
            </p:cNvPr>
            <p:cNvSpPr/>
            <p:nvPr/>
          </p:nvSpPr>
          <p:spPr>
            <a:xfrm rot="5400000">
              <a:off x="6781630" y="3564006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8F962D46-6AC7-A2EF-3A7E-C8C18B0A70DD}"/>
                </a:ext>
              </a:extLst>
            </p:cNvPr>
            <p:cNvSpPr/>
            <p:nvPr/>
          </p:nvSpPr>
          <p:spPr>
            <a:xfrm rot="5400000">
              <a:off x="7127015" y="3564006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DE4C795-3F72-CCF0-2048-2DA59E5138E7}"/>
                </a:ext>
              </a:extLst>
            </p:cNvPr>
            <p:cNvSpPr/>
            <p:nvPr/>
          </p:nvSpPr>
          <p:spPr>
            <a:xfrm rot="5400000">
              <a:off x="7817785" y="3564006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F7BA3BF2-58E5-14D7-6284-7586F5269A42}"/>
                </a:ext>
              </a:extLst>
            </p:cNvPr>
            <p:cNvSpPr/>
            <p:nvPr/>
          </p:nvSpPr>
          <p:spPr>
            <a:xfrm rot="5400000">
              <a:off x="7472400" y="3564006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6A67B064-EBC8-7C62-9029-1F617FA54170}"/>
                </a:ext>
              </a:extLst>
            </p:cNvPr>
            <p:cNvSpPr/>
            <p:nvPr/>
          </p:nvSpPr>
          <p:spPr>
            <a:xfrm rot="5400000">
              <a:off x="5745476" y="3564006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171B95D3-6F15-062F-A01C-D2F315C33E35}"/>
                </a:ext>
              </a:extLst>
            </p:cNvPr>
            <p:cNvSpPr/>
            <p:nvPr/>
          </p:nvSpPr>
          <p:spPr>
            <a:xfrm rot="5400000">
              <a:off x="6090861" y="3564006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C2DBA7A1-D6E0-A2BB-E970-42BC07824982}"/>
                </a:ext>
              </a:extLst>
            </p:cNvPr>
            <p:cNvSpPr/>
            <p:nvPr/>
          </p:nvSpPr>
          <p:spPr>
            <a:xfrm rot="5400000">
              <a:off x="6436246" y="3564006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3C7AE101-04B8-0A60-A746-60276978C94F}"/>
                </a:ext>
              </a:extLst>
            </p:cNvPr>
            <p:cNvSpPr/>
            <p:nvPr/>
          </p:nvSpPr>
          <p:spPr>
            <a:xfrm rot="5400000">
              <a:off x="6781630" y="3564006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44FC2DBB-9E35-F992-EDB4-E4BC97D25AA6}"/>
                </a:ext>
              </a:extLst>
            </p:cNvPr>
            <p:cNvSpPr/>
            <p:nvPr/>
          </p:nvSpPr>
          <p:spPr>
            <a:xfrm rot="5400000">
              <a:off x="7127015" y="3564006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9C046290-05E9-B9CB-CBBC-EBACDD2319E8}"/>
                </a:ext>
              </a:extLst>
            </p:cNvPr>
            <p:cNvSpPr/>
            <p:nvPr/>
          </p:nvSpPr>
          <p:spPr>
            <a:xfrm rot="5400000">
              <a:off x="7817785" y="3564006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BB300DCC-EE7B-0534-3778-36456AB9F3E1}"/>
                </a:ext>
              </a:extLst>
            </p:cNvPr>
            <p:cNvSpPr/>
            <p:nvPr/>
          </p:nvSpPr>
          <p:spPr>
            <a:xfrm rot="5400000">
              <a:off x="7472400" y="3564006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C8A5D643-1605-4037-9B17-FCF1DE52B2F8}"/>
                </a:ext>
              </a:extLst>
            </p:cNvPr>
            <p:cNvSpPr/>
            <p:nvPr/>
          </p:nvSpPr>
          <p:spPr>
            <a:xfrm rot="5400000">
              <a:off x="7817785" y="3564006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C53006ED-F94F-506E-77F3-8C7AE78EC5A0}"/>
                </a:ext>
              </a:extLst>
            </p:cNvPr>
            <p:cNvSpPr/>
            <p:nvPr/>
          </p:nvSpPr>
          <p:spPr>
            <a:xfrm rot="5400000">
              <a:off x="7472400" y="3564006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27C52506-C473-0B1C-672D-7577A0DBFE57}"/>
                </a:ext>
              </a:extLst>
            </p:cNvPr>
            <p:cNvSpPr/>
            <p:nvPr/>
          </p:nvSpPr>
          <p:spPr>
            <a:xfrm rot="5400000">
              <a:off x="5745476" y="3855895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1EE8D5F6-44CF-3547-EFE2-B13A5C8ABD50}"/>
                </a:ext>
              </a:extLst>
            </p:cNvPr>
            <p:cNvSpPr/>
            <p:nvPr/>
          </p:nvSpPr>
          <p:spPr>
            <a:xfrm rot="5400000">
              <a:off x="6090861" y="3855895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8FC0AECD-409C-F797-9E2D-987B9848A8B7}"/>
                </a:ext>
              </a:extLst>
            </p:cNvPr>
            <p:cNvSpPr/>
            <p:nvPr/>
          </p:nvSpPr>
          <p:spPr>
            <a:xfrm rot="5400000">
              <a:off x="6436246" y="3855895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79C20762-8A71-7D8F-DE04-DF00120D71C8}"/>
                </a:ext>
              </a:extLst>
            </p:cNvPr>
            <p:cNvSpPr/>
            <p:nvPr/>
          </p:nvSpPr>
          <p:spPr>
            <a:xfrm rot="5400000">
              <a:off x="6781630" y="3855895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9BAD168A-D2E0-AB4B-66B4-5DF50E8E8A15}"/>
                </a:ext>
              </a:extLst>
            </p:cNvPr>
            <p:cNvSpPr/>
            <p:nvPr/>
          </p:nvSpPr>
          <p:spPr>
            <a:xfrm rot="5400000">
              <a:off x="7127015" y="3855895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04CA51AD-4630-117F-D1BE-4E64317B22E2}"/>
                </a:ext>
              </a:extLst>
            </p:cNvPr>
            <p:cNvSpPr/>
            <p:nvPr/>
          </p:nvSpPr>
          <p:spPr>
            <a:xfrm rot="5400000">
              <a:off x="7817785" y="3855895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52D264D2-FF64-712E-19D4-8B25DA1E31F6}"/>
                </a:ext>
              </a:extLst>
            </p:cNvPr>
            <p:cNvSpPr/>
            <p:nvPr/>
          </p:nvSpPr>
          <p:spPr>
            <a:xfrm rot="5400000">
              <a:off x="7472400" y="3855895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90B72800-0AE8-3BC6-D7D9-56D2AAD531C7}"/>
                </a:ext>
              </a:extLst>
            </p:cNvPr>
            <p:cNvSpPr/>
            <p:nvPr/>
          </p:nvSpPr>
          <p:spPr>
            <a:xfrm rot="5400000">
              <a:off x="5745476" y="3855895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E6E30984-B43E-B451-31AF-C3640123E643}"/>
                </a:ext>
              </a:extLst>
            </p:cNvPr>
            <p:cNvSpPr/>
            <p:nvPr/>
          </p:nvSpPr>
          <p:spPr>
            <a:xfrm rot="5400000">
              <a:off x="6090861" y="3855895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BCCAADED-0562-9F94-340D-397E6A84A2AB}"/>
                </a:ext>
              </a:extLst>
            </p:cNvPr>
            <p:cNvSpPr/>
            <p:nvPr/>
          </p:nvSpPr>
          <p:spPr>
            <a:xfrm rot="5400000">
              <a:off x="6436246" y="3855895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E5C22561-4113-8A7B-6373-DECA6A5768EC}"/>
                </a:ext>
              </a:extLst>
            </p:cNvPr>
            <p:cNvSpPr/>
            <p:nvPr/>
          </p:nvSpPr>
          <p:spPr>
            <a:xfrm rot="5400000">
              <a:off x="6781630" y="3855895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31717C91-F398-7647-5896-96FA259A2D3B}"/>
                </a:ext>
              </a:extLst>
            </p:cNvPr>
            <p:cNvSpPr/>
            <p:nvPr/>
          </p:nvSpPr>
          <p:spPr>
            <a:xfrm rot="5400000">
              <a:off x="7127015" y="3855895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A1C1ACE3-2439-7B6E-E863-5B173402B714}"/>
                </a:ext>
              </a:extLst>
            </p:cNvPr>
            <p:cNvSpPr/>
            <p:nvPr/>
          </p:nvSpPr>
          <p:spPr>
            <a:xfrm rot="5400000">
              <a:off x="7817785" y="3855895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E8771377-D6F6-EBC0-6FFC-6C374B346713}"/>
                </a:ext>
              </a:extLst>
            </p:cNvPr>
            <p:cNvSpPr/>
            <p:nvPr/>
          </p:nvSpPr>
          <p:spPr>
            <a:xfrm rot="5400000">
              <a:off x="7472400" y="3855895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32D0F456-D48F-E865-03F8-6F69F6320B7D}"/>
                </a:ext>
              </a:extLst>
            </p:cNvPr>
            <p:cNvSpPr/>
            <p:nvPr/>
          </p:nvSpPr>
          <p:spPr>
            <a:xfrm rot="5400000">
              <a:off x="7817785" y="3855895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076EC483-0768-EAFE-0FAB-CFAD2B18F367}"/>
                </a:ext>
              </a:extLst>
            </p:cNvPr>
            <p:cNvSpPr/>
            <p:nvPr/>
          </p:nvSpPr>
          <p:spPr>
            <a:xfrm rot="5400000">
              <a:off x="7472400" y="3855895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6E1E3711-7919-39DD-EB89-1596480A7CCF}"/>
                </a:ext>
              </a:extLst>
            </p:cNvPr>
            <p:cNvSpPr/>
            <p:nvPr/>
          </p:nvSpPr>
          <p:spPr>
            <a:xfrm rot="5400000">
              <a:off x="5745476" y="4147784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C5EB6892-70DE-2171-FC8A-816BEABE4234}"/>
                </a:ext>
              </a:extLst>
            </p:cNvPr>
            <p:cNvSpPr/>
            <p:nvPr/>
          </p:nvSpPr>
          <p:spPr>
            <a:xfrm rot="5400000">
              <a:off x="6090861" y="4147784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34F37673-3E96-B66D-D45E-90EB531E2E61}"/>
                </a:ext>
              </a:extLst>
            </p:cNvPr>
            <p:cNvSpPr/>
            <p:nvPr/>
          </p:nvSpPr>
          <p:spPr>
            <a:xfrm rot="5400000">
              <a:off x="6436246" y="4147784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605C9CAA-6432-F12B-F060-C982C268E751}"/>
                </a:ext>
              </a:extLst>
            </p:cNvPr>
            <p:cNvSpPr/>
            <p:nvPr/>
          </p:nvSpPr>
          <p:spPr>
            <a:xfrm rot="5400000">
              <a:off x="6781630" y="4147784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42C6D8DE-B652-0BFF-7981-318CD61F4AB5}"/>
                </a:ext>
              </a:extLst>
            </p:cNvPr>
            <p:cNvSpPr/>
            <p:nvPr/>
          </p:nvSpPr>
          <p:spPr>
            <a:xfrm rot="5400000">
              <a:off x="7127015" y="4147784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8593C476-91D2-EF2E-4ED3-4043FDDFFE52}"/>
                </a:ext>
              </a:extLst>
            </p:cNvPr>
            <p:cNvSpPr/>
            <p:nvPr/>
          </p:nvSpPr>
          <p:spPr>
            <a:xfrm rot="5400000">
              <a:off x="7817785" y="4147784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81CB728D-3C72-BDE1-26E6-950F832D3C71}"/>
                </a:ext>
              </a:extLst>
            </p:cNvPr>
            <p:cNvSpPr/>
            <p:nvPr/>
          </p:nvSpPr>
          <p:spPr>
            <a:xfrm rot="5400000">
              <a:off x="7472400" y="4147784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871AE8DC-9E0C-6C00-1EDB-63CD98A1CE50}"/>
                </a:ext>
              </a:extLst>
            </p:cNvPr>
            <p:cNvSpPr/>
            <p:nvPr/>
          </p:nvSpPr>
          <p:spPr>
            <a:xfrm rot="5400000">
              <a:off x="5745476" y="4147784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3007AE2C-9C98-B992-84EB-A1FAC9721031}"/>
                </a:ext>
              </a:extLst>
            </p:cNvPr>
            <p:cNvSpPr/>
            <p:nvPr/>
          </p:nvSpPr>
          <p:spPr>
            <a:xfrm rot="5400000">
              <a:off x="6090861" y="4147784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83D8E403-DEFD-E40A-1616-54493B76A3E0}"/>
                </a:ext>
              </a:extLst>
            </p:cNvPr>
            <p:cNvSpPr/>
            <p:nvPr/>
          </p:nvSpPr>
          <p:spPr>
            <a:xfrm rot="5400000">
              <a:off x="6436246" y="4147784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74013649-98FF-1611-278E-A093CC741CA0}"/>
                </a:ext>
              </a:extLst>
            </p:cNvPr>
            <p:cNvSpPr/>
            <p:nvPr/>
          </p:nvSpPr>
          <p:spPr>
            <a:xfrm rot="5400000">
              <a:off x="6781630" y="4147784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3C948ED3-B324-19E7-CFE4-9FE0569CB65E}"/>
                </a:ext>
              </a:extLst>
            </p:cNvPr>
            <p:cNvSpPr/>
            <p:nvPr/>
          </p:nvSpPr>
          <p:spPr>
            <a:xfrm rot="5400000">
              <a:off x="7127015" y="4147784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359D873B-A431-B8B1-6D04-8418A67B538A}"/>
                </a:ext>
              </a:extLst>
            </p:cNvPr>
            <p:cNvSpPr/>
            <p:nvPr/>
          </p:nvSpPr>
          <p:spPr>
            <a:xfrm rot="5400000">
              <a:off x="7817785" y="4147784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E2C781CE-A1B6-F9C5-582E-6A441ADAE1E0}"/>
                </a:ext>
              </a:extLst>
            </p:cNvPr>
            <p:cNvSpPr/>
            <p:nvPr/>
          </p:nvSpPr>
          <p:spPr>
            <a:xfrm rot="5400000">
              <a:off x="7472400" y="4147784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8291A685-343A-4670-ECB4-C1445D9C6486}"/>
                </a:ext>
              </a:extLst>
            </p:cNvPr>
            <p:cNvSpPr/>
            <p:nvPr/>
          </p:nvSpPr>
          <p:spPr>
            <a:xfrm rot="5400000">
              <a:off x="7817785" y="4147784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67C6E34F-FCCE-4CBF-E854-9AF5C94261B9}"/>
                </a:ext>
              </a:extLst>
            </p:cNvPr>
            <p:cNvSpPr/>
            <p:nvPr/>
          </p:nvSpPr>
          <p:spPr>
            <a:xfrm rot="5400000">
              <a:off x="7472400" y="4147784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288AD693-BDFF-583D-A09B-95724B0D8272}"/>
                </a:ext>
              </a:extLst>
            </p:cNvPr>
            <p:cNvSpPr/>
            <p:nvPr/>
          </p:nvSpPr>
          <p:spPr>
            <a:xfrm rot="5400000">
              <a:off x="5745476" y="2988420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726D1510-3A7D-0FBD-E236-39AC36DA720A}"/>
                </a:ext>
              </a:extLst>
            </p:cNvPr>
            <p:cNvSpPr/>
            <p:nvPr/>
          </p:nvSpPr>
          <p:spPr>
            <a:xfrm rot="5400000">
              <a:off x="6090861" y="2988420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26234C6C-3B68-E17E-F5E9-09AD04BB12C0}"/>
                </a:ext>
              </a:extLst>
            </p:cNvPr>
            <p:cNvSpPr/>
            <p:nvPr/>
          </p:nvSpPr>
          <p:spPr>
            <a:xfrm rot="5400000">
              <a:off x="6436246" y="2988420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D091E27D-6BDA-94B3-6778-19A8A9E04048}"/>
                </a:ext>
              </a:extLst>
            </p:cNvPr>
            <p:cNvSpPr/>
            <p:nvPr/>
          </p:nvSpPr>
          <p:spPr>
            <a:xfrm rot="5400000">
              <a:off x="6781630" y="2988420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F45B5E03-549E-0163-FC71-55FCB9F1FCED}"/>
                </a:ext>
              </a:extLst>
            </p:cNvPr>
            <p:cNvSpPr/>
            <p:nvPr/>
          </p:nvSpPr>
          <p:spPr>
            <a:xfrm rot="5400000">
              <a:off x="7127015" y="2988420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550D5D62-03E9-4CBD-E2DD-C5932807B375}"/>
                </a:ext>
              </a:extLst>
            </p:cNvPr>
            <p:cNvSpPr/>
            <p:nvPr/>
          </p:nvSpPr>
          <p:spPr>
            <a:xfrm rot="5400000">
              <a:off x="7817785" y="2988420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AE2E20F9-DD85-03DC-A037-EAF3CD1323BF}"/>
                </a:ext>
              </a:extLst>
            </p:cNvPr>
            <p:cNvSpPr/>
            <p:nvPr/>
          </p:nvSpPr>
          <p:spPr>
            <a:xfrm rot="5400000">
              <a:off x="7472400" y="2988420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7578BBF8-DB50-911F-894E-501816166F5E}"/>
                </a:ext>
              </a:extLst>
            </p:cNvPr>
            <p:cNvSpPr/>
            <p:nvPr/>
          </p:nvSpPr>
          <p:spPr>
            <a:xfrm rot="5400000">
              <a:off x="5745476" y="4450641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903AC9CD-C2E3-0FDA-11E5-7AB011A9348A}"/>
                </a:ext>
              </a:extLst>
            </p:cNvPr>
            <p:cNvSpPr/>
            <p:nvPr/>
          </p:nvSpPr>
          <p:spPr>
            <a:xfrm rot="5400000">
              <a:off x="6090861" y="4450641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D58D817E-D6DE-CDA3-394C-76508C71009B}"/>
                </a:ext>
              </a:extLst>
            </p:cNvPr>
            <p:cNvSpPr/>
            <p:nvPr/>
          </p:nvSpPr>
          <p:spPr>
            <a:xfrm rot="5400000">
              <a:off x="6436246" y="4450641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3014CD0D-6205-3F8D-73BF-E3B2B9E7D11E}"/>
                </a:ext>
              </a:extLst>
            </p:cNvPr>
            <p:cNvSpPr/>
            <p:nvPr/>
          </p:nvSpPr>
          <p:spPr>
            <a:xfrm rot="5400000">
              <a:off x="6781630" y="4450641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40B1121D-940E-D80D-66BB-F3D8E395582E}"/>
                </a:ext>
              </a:extLst>
            </p:cNvPr>
            <p:cNvSpPr/>
            <p:nvPr/>
          </p:nvSpPr>
          <p:spPr>
            <a:xfrm rot="5400000">
              <a:off x="7127015" y="4450641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B0F306FD-D404-7735-2FDB-5D7478971D80}"/>
                </a:ext>
              </a:extLst>
            </p:cNvPr>
            <p:cNvSpPr/>
            <p:nvPr/>
          </p:nvSpPr>
          <p:spPr>
            <a:xfrm rot="5400000">
              <a:off x="7817785" y="4450641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C46871AE-6A33-660D-A43D-1709965AAFDE}"/>
                </a:ext>
              </a:extLst>
            </p:cNvPr>
            <p:cNvSpPr/>
            <p:nvPr/>
          </p:nvSpPr>
          <p:spPr>
            <a:xfrm rot="5400000">
              <a:off x="7472400" y="4450641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AC162396-C7E9-2811-10B8-786774519AB3}"/>
                </a:ext>
              </a:extLst>
            </p:cNvPr>
            <p:cNvSpPr/>
            <p:nvPr/>
          </p:nvSpPr>
          <p:spPr>
            <a:xfrm rot="5400000">
              <a:off x="5745476" y="4450641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7E8EDE65-578E-F4A1-010E-CE74F1036CE0}"/>
                </a:ext>
              </a:extLst>
            </p:cNvPr>
            <p:cNvSpPr/>
            <p:nvPr/>
          </p:nvSpPr>
          <p:spPr>
            <a:xfrm rot="5400000">
              <a:off x="6090861" y="4450641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25580605-1431-827A-D1DC-83DA67357FDC}"/>
                </a:ext>
              </a:extLst>
            </p:cNvPr>
            <p:cNvSpPr/>
            <p:nvPr/>
          </p:nvSpPr>
          <p:spPr>
            <a:xfrm rot="5400000">
              <a:off x="6436246" y="4450641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2" name="Oval 511">
              <a:extLst>
                <a:ext uri="{FF2B5EF4-FFF2-40B4-BE49-F238E27FC236}">
                  <a16:creationId xmlns:a16="http://schemas.microsoft.com/office/drawing/2014/main" id="{0E01ED14-1C0D-72CC-1957-D1EBE37C6ED1}"/>
                </a:ext>
              </a:extLst>
            </p:cNvPr>
            <p:cNvSpPr/>
            <p:nvPr/>
          </p:nvSpPr>
          <p:spPr>
            <a:xfrm rot="5400000">
              <a:off x="6781630" y="4450641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2F252BA2-EE5D-211C-9B1B-94C8CFDB086B}"/>
                </a:ext>
              </a:extLst>
            </p:cNvPr>
            <p:cNvSpPr/>
            <p:nvPr/>
          </p:nvSpPr>
          <p:spPr>
            <a:xfrm rot="5400000">
              <a:off x="7127015" y="4450641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4" name="Oval 513">
              <a:extLst>
                <a:ext uri="{FF2B5EF4-FFF2-40B4-BE49-F238E27FC236}">
                  <a16:creationId xmlns:a16="http://schemas.microsoft.com/office/drawing/2014/main" id="{5A7BAA5C-25D4-9771-803C-9D5278AEF017}"/>
                </a:ext>
              </a:extLst>
            </p:cNvPr>
            <p:cNvSpPr/>
            <p:nvPr/>
          </p:nvSpPr>
          <p:spPr>
            <a:xfrm rot="5400000">
              <a:off x="7817785" y="4450641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5" name="Oval 514">
              <a:extLst>
                <a:ext uri="{FF2B5EF4-FFF2-40B4-BE49-F238E27FC236}">
                  <a16:creationId xmlns:a16="http://schemas.microsoft.com/office/drawing/2014/main" id="{4C202F51-E7B5-697B-E27F-BF5DAD02C574}"/>
                </a:ext>
              </a:extLst>
            </p:cNvPr>
            <p:cNvSpPr/>
            <p:nvPr/>
          </p:nvSpPr>
          <p:spPr>
            <a:xfrm rot="5400000">
              <a:off x="7472400" y="4450641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6" name="Oval 515">
              <a:extLst>
                <a:ext uri="{FF2B5EF4-FFF2-40B4-BE49-F238E27FC236}">
                  <a16:creationId xmlns:a16="http://schemas.microsoft.com/office/drawing/2014/main" id="{B3F074CF-4DB0-01E2-2370-9E561DFB1054}"/>
                </a:ext>
              </a:extLst>
            </p:cNvPr>
            <p:cNvSpPr/>
            <p:nvPr/>
          </p:nvSpPr>
          <p:spPr>
            <a:xfrm rot="5400000">
              <a:off x="7817785" y="4450641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7" name="Oval 516">
              <a:extLst>
                <a:ext uri="{FF2B5EF4-FFF2-40B4-BE49-F238E27FC236}">
                  <a16:creationId xmlns:a16="http://schemas.microsoft.com/office/drawing/2014/main" id="{16F49853-EDCA-6498-AF23-FD5E88F83F8E}"/>
                </a:ext>
              </a:extLst>
            </p:cNvPr>
            <p:cNvSpPr/>
            <p:nvPr/>
          </p:nvSpPr>
          <p:spPr>
            <a:xfrm rot="5400000">
              <a:off x="7472400" y="4450641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8" name="Oval 517">
              <a:extLst>
                <a:ext uri="{FF2B5EF4-FFF2-40B4-BE49-F238E27FC236}">
                  <a16:creationId xmlns:a16="http://schemas.microsoft.com/office/drawing/2014/main" id="{B9CB1070-294B-738C-47AA-451D11798CCE}"/>
                </a:ext>
              </a:extLst>
            </p:cNvPr>
            <p:cNvSpPr/>
            <p:nvPr/>
          </p:nvSpPr>
          <p:spPr>
            <a:xfrm rot="5400000">
              <a:off x="5745476" y="2693859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9" name="Oval 518">
              <a:extLst>
                <a:ext uri="{FF2B5EF4-FFF2-40B4-BE49-F238E27FC236}">
                  <a16:creationId xmlns:a16="http://schemas.microsoft.com/office/drawing/2014/main" id="{47B337C3-9E4F-5B65-EF53-1FF802842DC7}"/>
                </a:ext>
              </a:extLst>
            </p:cNvPr>
            <p:cNvSpPr/>
            <p:nvPr/>
          </p:nvSpPr>
          <p:spPr>
            <a:xfrm rot="5400000">
              <a:off x="6090861" y="2693859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0" name="Oval 519">
              <a:extLst>
                <a:ext uri="{FF2B5EF4-FFF2-40B4-BE49-F238E27FC236}">
                  <a16:creationId xmlns:a16="http://schemas.microsoft.com/office/drawing/2014/main" id="{1CAC6001-6B00-B3C8-974F-BF7200420778}"/>
                </a:ext>
              </a:extLst>
            </p:cNvPr>
            <p:cNvSpPr/>
            <p:nvPr/>
          </p:nvSpPr>
          <p:spPr>
            <a:xfrm rot="5400000">
              <a:off x="6436246" y="2693859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1" name="Oval 520">
              <a:extLst>
                <a:ext uri="{FF2B5EF4-FFF2-40B4-BE49-F238E27FC236}">
                  <a16:creationId xmlns:a16="http://schemas.microsoft.com/office/drawing/2014/main" id="{99A7DE5C-D818-D095-0519-15D6A2E660B0}"/>
                </a:ext>
              </a:extLst>
            </p:cNvPr>
            <p:cNvSpPr/>
            <p:nvPr/>
          </p:nvSpPr>
          <p:spPr>
            <a:xfrm rot="5400000">
              <a:off x="6781630" y="2693859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2" name="Oval 521">
              <a:extLst>
                <a:ext uri="{FF2B5EF4-FFF2-40B4-BE49-F238E27FC236}">
                  <a16:creationId xmlns:a16="http://schemas.microsoft.com/office/drawing/2014/main" id="{333ACAA1-0F9D-E26A-9D3D-DC3C3333CDB7}"/>
                </a:ext>
              </a:extLst>
            </p:cNvPr>
            <p:cNvSpPr/>
            <p:nvPr/>
          </p:nvSpPr>
          <p:spPr>
            <a:xfrm rot="5400000">
              <a:off x="7127015" y="2693859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B396B972-6D39-835E-8529-0DB726861224}"/>
                </a:ext>
              </a:extLst>
            </p:cNvPr>
            <p:cNvSpPr/>
            <p:nvPr/>
          </p:nvSpPr>
          <p:spPr>
            <a:xfrm rot="5400000">
              <a:off x="7817785" y="2693859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4" name="Oval 523">
              <a:extLst>
                <a:ext uri="{FF2B5EF4-FFF2-40B4-BE49-F238E27FC236}">
                  <a16:creationId xmlns:a16="http://schemas.microsoft.com/office/drawing/2014/main" id="{75A30A1A-5366-6810-AB33-7875E0EDC269}"/>
                </a:ext>
              </a:extLst>
            </p:cNvPr>
            <p:cNvSpPr/>
            <p:nvPr/>
          </p:nvSpPr>
          <p:spPr>
            <a:xfrm rot="5400000">
              <a:off x="7472400" y="2693859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7" name="Group 626">
            <a:extLst>
              <a:ext uri="{FF2B5EF4-FFF2-40B4-BE49-F238E27FC236}">
                <a16:creationId xmlns:a16="http://schemas.microsoft.com/office/drawing/2014/main" id="{57A837E8-31B8-A2F1-55EC-531B1C1429DF}"/>
              </a:ext>
            </a:extLst>
          </p:cNvPr>
          <p:cNvGrpSpPr/>
          <p:nvPr/>
        </p:nvGrpSpPr>
        <p:grpSpPr>
          <a:xfrm>
            <a:off x="5910213" y="3359851"/>
            <a:ext cx="2416602" cy="2028180"/>
            <a:chOff x="7672046" y="3044256"/>
            <a:chExt cx="4014037" cy="3014099"/>
          </a:xfrm>
        </p:grpSpPr>
        <p:sp>
          <p:nvSpPr>
            <p:cNvPr id="528" name="TextBox 527">
              <a:extLst>
                <a:ext uri="{FF2B5EF4-FFF2-40B4-BE49-F238E27FC236}">
                  <a16:creationId xmlns:a16="http://schemas.microsoft.com/office/drawing/2014/main" id="{5F8078CA-5B06-19B9-76F7-316F60DDCF98}"/>
                </a:ext>
              </a:extLst>
            </p:cNvPr>
            <p:cNvSpPr txBox="1"/>
            <p:nvPr/>
          </p:nvSpPr>
          <p:spPr>
            <a:xfrm>
              <a:off x="7672046" y="3657714"/>
              <a:ext cx="114410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7</a:t>
              </a:r>
            </a:p>
          </p:txBody>
        </p:sp>
        <p:grpSp>
          <p:nvGrpSpPr>
            <p:cNvPr id="626" name="Group 625">
              <a:extLst>
                <a:ext uri="{FF2B5EF4-FFF2-40B4-BE49-F238E27FC236}">
                  <a16:creationId xmlns:a16="http://schemas.microsoft.com/office/drawing/2014/main" id="{1F52E909-2432-36B6-9F74-D8DE9AD7DC59}"/>
                </a:ext>
              </a:extLst>
            </p:cNvPr>
            <p:cNvGrpSpPr/>
            <p:nvPr/>
          </p:nvGrpSpPr>
          <p:grpSpPr>
            <a:xfrm>
              <a:off x="8500555" y="3044256"/>
              <a:ext cx="3185528" cy="3014099"/>
              <a:chOff x="8500555" y="3044256"/>
              <a:chExt cx="3185528" cy="3014099"/>
            </a:xfrm>
          </p:grpSpPr>
          <p:sp>
            <p:nvSpPr>
              <p:cNvPr id="526" name="TextBox 525">
                <a:extLst>
                  <a:ext uri="{FF2B5EF4-FFF2-40B4-BE49-F238E27FC236}">
                    <a16:creationId xmlns:a16="http://schemas.microsoft.com/office/drawing/2014/main" id="{E878E2E1-E1AD-F913-08F8-C002656A9312}"/>
                  </a:ext>
                </a:extLst>
              </p:cNvPr>
              <p:cNvSpPr txBox="1"/>
              <p:nvPr/>
            </p:nvSpPr>
            <p:spPr>
              <a:xfrm>
                <a:off x="9315009" y="5288914"/>
                <a:ext cx="114410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400" dirty="0"/>
                  <a:t>6</a:t>
                </a:r>
              </a:p>
            </p:txBody>
          </p:sp>
          <p:sp>
            <p:nvSpPr>
              <p:cNvPr id="527" name="TextBox 526">
                <a:extLst>
                  <a:ext uri="{FF2B5EF4-FFF2-40B4-BE49-F238E27FC236}">
                    <a16:creationId xmlns:a16="http://schemas.microsoft.com/office/drawing/2014/main" id="{E5C53B23-CD58-A7A4-0D9C-CC6FABA778E8}"/>
                  </a:ext>
                </a:extLst>
              </p:cNvPr>
              <p:cNvSpPr txBox="1"/>
              <p:nvPr/>
            </p:nvSpPr>
            <p:spPr>
              <a:xfrm>
                <a:off x="10541980" y="5288914"/>
                <a:ext cx="114410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400" dirty="0"/>
                  <a:t>1</a:t>
                </a:r>
              </a:p>
            </p:txBody>
          </p:sp>
          <p:sp>
            <p:nvSpPr>
              <p:cNvPr id="529" name="Left Brace 528">
                <a:extLst>
                  <a:ext uri="{FF2B5EF4-FFF2-40B4-BE49-F238E27FC236}">
                    <a16:creationId xmlns:a16="http://schemas.microsoft.com/office/drawing/2014/main" id="{DCE8A4C7-0A84-DAAC-5435-D1577266C3DF}"/>
                  </a:ext>
                </a:extLst>
              </p:cNvPr>
              <p:cNvSpPr/>
              <p:nvPr/>
            </p:nvSpPr>
            <p:spPr>
              <a:xfrm>
                <a:off x="8500555" y="3044256"/>
                <a:ext cx="294785" cy="1942549"/>
              </a:xfrm>
              <a:prstGeom prst="leftBrace">
                <a:avLst>
                  <a:gd name="adj1" fmla="val 71100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30" name="Left Brace 529">
                <a:extLst>
                  <a:ext uri="{FF2B5EF4-FFF2-40B4-BE49-F238E27FC236}">
                    <a16:creationId xmlns:a16="http://schemas.microsoft.com/office/drawing/2014/main" id="{D2CB3565-2416-43A7-F8AD-8480254C5BE0}"/>
                  </a:ext>
                </a:extLst>
              </p:cNvPr>
              <p:cNvSpPr/>
              <p:nvPr/>
            </p:nvSpPr>
            <p:spPr>
              <a:xfrm rot="16200000">
                <a:off x="9756310" y="4219743"/>
                <a:ext cx="271820" cy="1990291"/>
              </a:xfrm>
              <a:prstGeom prst="leftBrace">
                <a:avLst>
                  <a:gd name="adj1" fmla="val 71100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31" name="Left Brace 530">
                <a:extLst>
                  <a:ext uri="{FF2B5EF4-FFF2-40B4-BE49-F238E27FC236}">
                    <a16:creationId xmlns:a16="http://schemas.microsoft.com/office/drawing/2014/main" id="{E7A26217-D1C3-1DFC-0463-12FEA227A516}"/>
                  </a:ext>
                </a:extLst>
              </p:cNvPr>
              <p:cNvSpPr/>
              <p:nvPr/>
            </p:nvSpPr>
            <p:spPr>
              <a:xfrm rot="16200000">
                <a:off x="10977723" y="5095771"/>
                <a:ext cx="265293" cy="244761"/>
              </a:xfrm>
              <a:prstGeom prst="leftBrace">
                <a:avLst>
                  <a:gd name="adj1" fmla="val 71100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2" name="Oval 531">
                <a:extLst>
                  <a:ext uri="{FF2B5EF4-FFF2-40B4-BE49-F238E27FC236}">
                    <a16:creationId xmlns:a16="http://schemas.microsoft.com/office/drawing/2014/main" id="{8F389716-9677-A1AC-A8BD-EFE7C68B8E55}"/>
                  </a:ext>
                </a:extLst>
              </p:cNvPr>
              <p:cNvSpPr/>
              <p:nvPr/>
            </p:nvSpPr>
            <p:spPr>
              <a:xfrm rot="5400000">
                <a:off x="8925214" y="3612980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3" name="Oval 532">
                <a:extLst>
                  <a:ext uri="{FF2B5EF4-FFF2-40B4-BE49-F238E27FC236}">
                    <a16:creationId xmlns:a16="http://schemas.microsoft.com/office/drawing/2014/main" id="{814A11A1-0942-158D-B4C5-7F7F4E83441D}"/>
                  </a:ext>
                </a:extLst>
              </p:cNvPr>
              <p:cNvSpPr/>
              <p:nvPr/>
            </p:nvSpPr>
            <p:spPr>
              <a:xfrm rot="5400000">
                <a:off x="9270599" y="3612980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4" name="Oval 533">
                <a:extLst>
                  <a:ext uri="{FF2B5EF4-FFF2-40B4-BE49-F238E27FC236}">
                    <a16:creationId xmlns:a16="http://schemas.microsoft.com/office/drawing/2014/main" id="{E59D19AB-0C96-74AB-0AA7-004DA23B828E}"/>
                  </a:ext>
                </a:extLst>
              </p:cNvPr>
              <p:cNvSpPr/>
              <p:nvPr/>
            </p:nvSpPr>
            <p:spPr>
              <a:xfrm rot="5400000">
                <a:off x="9615984" y="3612980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5" name="Oval 534">
                <a:extLst>
                  <a:ext uri="{FF2B5EF4-FFF2-40B4-BE49-F238E27FC236}">
                    <a16:creationId xmlns:a16="http://schemas.microsoft.com/office/drawing/2014/main" id="{C5AFEDE3-1930-EFED-61FA-B1139FE9D0CC}"/>
                  </a:ext>
                </a:extLst>
              </p:cNvPr>
              <p:cNvSpPr/>
              <p:nvPr/>
            </p:nvSpPr>
            <p:spPr>
              <a:xfrm rot="5400000">
                <a:off x="9961368" y="3612980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6" name="Oval 535">
                <a:extLst>
                  <a:ext uri="{FF2B5EF4-FFF2-40B4-BE49-F238E27FC236}">
                    <a16:creationId xmlns:a16="http://schemas.microsoft.com/office/drawing/2014/main" id="{E30E868E-2CBA-F47C-2DCA-5FB9C7921439}"/>
                  </a:ext>
                </a:extLst>
              </p:cNvPr>
              <p:cNvSpPr/>
              <p:nvPr/>
            </p:nvSpPr>
            <p:spPr>
              <a:xfrm rot="5400000">
                <a:off x="10306753" y="3612980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7" name="Oval 536">
                <a:extLst>
                  <a:ext uri="{FF2B5EF4-FFF2-40B4-BE49-F238E27FC236}">
                    <a16:creationId xmlns:a16="http://schemas.microsoft.com/office/drawing/2014/main" id="{ABBE83ED-3EF7-25EA-1B1A-218E95677E53}"/>
                  </a:ext>
                </a:extLst>
              </p:cNvPr>
              <p:cNvSpPr/>
              <p:nvPr/>
            </p:nvSpPr>
            <p:spPr>
              <a:xfrm rot="5400000">
                <a:off x="10997523" y="3612980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8" name="Oval 537">
                <a:extLst>
                  <a:ext uri="{FF2B5EF4-FFF2-40B4-BE49-F238E27FC236}">
                    <a16:creationId xmlns:a16="http://schemas.microsoft.com/office/drawing/2014/main" id="{2D83A0DF-B174-9C63-C683-4DB23AC61376}"/>
                  </a:ext>
                </a:extLst>
              </p:cNvPr>
              <p:cNvSpPr/>
              <p:nvPr/>
            </p:nvSpPr>
            <p:spPr>
              <a:xfrm rot="5400000">
                <a:off x="10652138" y="3612980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9" name="Oval 538">
                <a:extLst>
                  <a:ext uri="{FF2B5EF4-FFF2-40B4-BE49-F238E27FC236}">
                    <a16:creationId xmlns:a16="http://schemas.microsoft.com/office/drawing/2014/main" id="{9DB3F548-4CE5-4857-BE62-96F3DDB26317}"/>
                  </a:ext>
                </a:extLst>
              </p:cNvPr>
              <p:cNvSpPr/>
              <p:nvPr/>
            </p:nvSpPr>
            <p:spPr>
              <a:xfrm rot="5400000">
                <a:off x="8925214" y="3612980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40" name="Oval 539">
                <a:extLst>
                  <a:ext uri="{FF2B5EF4-FFF2-40B4-BE49-F238E27FC236}">
                    <a16:creationId xmlns:a16="http://schemas.microsoft.com/office/drawing/2014/main" id="{591A4DEE-2942-A202-05E3-84680E35699E}"/>
                  </a:ext>
                </a:extLst>
              </p:cNvPr>
              <p:cNvSpPr/>
              <p:nvPr/>
            </p:nvSpPr>
            <p:spPr>
              <a:xfrm rot="5400000">
                <a:off x="9270599" y="3612980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1" name="Oval 540">
                <a:extLst>
                  <a:ext uri="{FF2B5EF4-FFF2-40B4-BE49-F238E27FC236}">
                    <a16:creationId xmlns:a16="http://schemas.microsoft.com/office/drawing/2014/main" id="{EF661076-3888-AD13-D5FB-0F2F40B1F97E}"/>
                  </a:ext>
                </a:extLst>
              </p:cNvPr>
              <p:cNvSpPr/>
              <p:nvPr/>
            </p:nvSpPr>
            <p:spPr>
              <a:xfrm rot="5400000">
                <a:off x="9615984" y="3612980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2" name="Oval 541">
                <a:extLst>
                  <a:ext uri="{FF2B5EF4-FFF2-40B4-BE49-F238E27FC236}">
                    <a16:creationId xmlns:a16="http://schemas.microsoft.com/office/drawing/2014/main" id="{0167963F-AD44-6E04-A6D9-574308E96BBD}"/>
                  </a:ext>
                </a:extLst>
              </p:cNvPr>
              <p:cNvSpPr/>
              <p:nvPr/>
            </p:nvSpPr>
            <p:spPr>
              <a:xfrm rot="5400000">
                <a:off x="9961368" y="3612980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3" name="Oval 542">
                <a:extLst>
                  <a:ext uri="{FF2B5EF4-FFF2-40B4-BE49-F238E27FC236}">
                    <a16:creationId xmlns:a16="http://schemas.microsoft.com/office/drawing/2014/main" id="{8C75C470-6B29-4DDA-7E51-515A0BBEFCA7}"/>
                  </a:ext>
                </a:extLst>
              </p:cNvPr>
              <p:cNvSpPr/>
              <p:nvPr/>
            </p:nvSpPr>
            <p:spPr>
              <a:xfrm rot="5400000">
                <a:off x="10306753" y="3612980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4" name="Oval 543">
                <a:extLst>
                  <a:ext uri="{FF2B5EF4-FFF2-40B4-BE49-F238E27FC236}">
                    <a16:creationId xmlns:a16="http://schemas.microsoft.com/office/drawing/2014/main" id="{71AE0567-AA23-FC09-451A-876CE072F052}"/>
                  </a:ext>
                </a:extLst>
              </p:cNvPr>
              <p:cNvSpPr/>
              <p:nvPr/>
            </p:nvSpPr>
            <p:spPr>
              <a:xfrm rot="5400000">
                <a:off x="10997523" y="3612980"/>
                <a:ext cx="225693" cy="24476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5" name="Oval 544">
                <a:extLst>
                  <a:ext uri="{FF2B5EF4-FFF2-40B4-BE49-F238E27FC236}">
                    <a16:creationId xmlns:a16="http://schemas.microsoft.com/office/drawing/2014/main" id="{34EFA0BD-30A2-451F-6D3C-A6E21F0797C1}"/>
                  </a:ext>
                </a:extLst>
              </p:cNvPr>
              <p:cNvSpPr/>
              <p:nvPr/>
            </p:nvSpPr>
            <p:spPr>
              <a:xfrm rot="5400000">
                <a:off x="10652138" y="3612980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6" name="Oval 545">
                <a:extLst>
                  <a:ext uri="{FF2B5EF4-FFF2-40B4-BE49-F238E27FC236}">
                    <a16:creationId xmlns:a16="http://schemas.microsoft.com/office/drawing/2014/main" id="{07AD5D07-AD28-9895-A7DA-D80F4971059D}"/>
                  </a:ext>
                </a:extLst>
              </p:cNvPr>
              <p:cNvSpPr/>
              <p:nvPr/>
            </p:nvSpPr>
            <p:spPr>
              <a:xfrm rot="5400000">
                <a:off x="10997523" y="3612980"/>
                <a:ext cx="225693" cy="24476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7" name="Oval 546">
                <a:extLst>
                  <a:ext uri="{FF2B5EF4-FFF2-40B4-BE49-F238E27FC236}">
                    <a16:creationId xmlns:a16="http://schemas.microsoft.com/office/drawing/2014/main" id="{A146A211-DE8A-E2B9-13DE-0588129E493F}"/>
                  </a:ext>
                </a:extLst>
              </p:cNvPr>
              <p:cNvSpPr/>
              <p:nvPr/>
            </p:nvSpPr>
            <p:spPr>
              <a:xfrm rot="5400000">
                <a:off x="10652138" y="3612980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8" name="Oval 547">
                <a:extLst>
                  <a:ext uri="{FF2B5EF4-FFF2-40B4-BE49-F238E27FC236}">
                    <a16:creationId xmlns:a16="http://schemas.microsoft.com/office/drawing/2014/main" id="{14A3F138-7072-A14D-28F0-5DE9618DB837}"/>
                  </a:ext>
                </a:extLst>
              </p:cNvPr>
              <p:cNvSpPr/>
              <p:nvPr/>
            </p:nvSpPr>
            <p:spPr>
              <a:xfrm rot="5400000">
                <a:off x="8925214" y="3904869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9" name="Oval 548">
                <a:extLst>
                  <a:ext uri="{FF2B5EF4-FFF2-40B4-BE49-F238E27FC236}">
                    <a16:creationId xmlns:a16="http://schemas.microsoft.com/office/drawing/2014/main" id="{D114F9BE-1744-5AE2-A01E-696C254F87E3}"/>
                  </a:ext>
                </a:extLst>
              </p:cNvPr>
              <p:cNvSpPr/>
              <p:nvPr/>
            </p:nvSpPr>
            <p:spPr>
              <a:xfrm rot="5400000">
                <a:off x="9270599" y="3904869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0" name="Oval 549">
                <a:extLst>
                  <a:ext uri="{FF2B5EF4-FFF2-40B4-BE49-F238E27FC236}">
                    <a16:creationId xmlns:a16="http://schemas.microsoft.com/office/drawing/2014/main" id="{1B84AD8B-AA0D-05CD-DE58-E96908C4F032}"/>
                  </a:ext>
                </a:extLst>
              </p:cNvPr>
              <p:cNvSpPr/>
              <p:nvPr/>
            </p:nvSpPr>
            <p:spPr>
              <a:xfrm rot="5400000">
                <a:off x="9615984" y="3904869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1" name="Oval 550">
                <a:extLst>
                  <a:ext uri="{FF2B5EF4-FFF2-40B4-BE49-F238E27FC236}">
                    <a16:creationId xmlns:a16="http://schemas.microsoft.com/office/drawing/2014/main" id="{D3A2391E-D1DE-2410-84E8-4D264D3CA11A}"/>
                  </a:ext>
                </a:extLst>
              </p:cNvPr>
              <p:cNvSpPr/>
              <p:nvPr/>
            </p:nvSpPr>
            <p:spPr>
              <a:xfrm rot="5400000">
                <a:off x="9961368" y="3904869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2" name="Oval 551">
                <a:extLst>
                  <a:ext uri="{FF2B5EF4-FFF2-40B4-BE49-F238E27FC236}">
                    <a16:creationId xmlns:a16="http://schemas.microsoft.com/office/drawing/2014/main" id="{F1EEAE25-1CD9-7262-1DC1-BF501A8723FF}"/>
                  </a:ext>
                </a:extLst>
              </p:cNvPr>
              <p:cNvSpPr/>
              <p:nvPr/>
            </p:nvSpPr>
            <p:spPr>
              <a:xfrm rot="5400000">
                <a:off x="10306753" y="3904869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3" name="Oval 552">
                <a:extLst>
                  <a:ext uri="{FF2B5EF4-FFF2-40B4-BE49-F238E27FC236}">
                    <a16:creationId xmlns:a16="http://schemas.microsoft.com/office/drawing/2014/main" id="{A48C5E32-9157-6B51-2351-C96BA21E56A8}"/>
                  </a:ext>
                </a:extLst>
              </p:cNvPr>
              <p:cNvSpPr/>
              <p:nvPr/>
            </p:nvSpPr>
            <p:spPr>
              <a:xfrm rot="5400000">
                <a:off x="10997523" y="3904869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4" name="Oval 553">
                <a:extLst>
                  <a:ext uri="{FF2B5EF4-FFF2-40B4-BE49-F238E27FC236}">
                    <a16:creationId xmlns:a16="http://schemas.microsoft.com/office/drawing/2014/main" id="{BD6F475A-2983-DE7D-804A-B23E6D263078}"/>
                  </a:ext>
                </a:extLst>
              </p:cNvPr>
              <p:cNvSpPr/>
              <p:nvPr/>
            </p:nvSpPr>
            <p:spPr>
              <a:xfrm rot="5400000">
                <a:off x="10652138" y="3904869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5" name="Oval 554">
                <a:extLst>
                  <a:ext uri="{FF2B5EF4-FFF2-40B4-BE49-F238E27FC236}">
                    <a16:creationId xmlns:a16="http://schemas.microsoft.com/office/drawing/2014/main" id="{1F932D5A-697F-375B-8909-CF6EFDD666F1}"/>
                  </a:ext>
                </a:extLst>
              </p:cNvPr>
              <p:cNvSpPr/>
              <p:nvPr/>
            </p:nvSpPr>
            <p:spPr>
              <a:xfrm rot="5400000">
                <a:off x="8925214" y="3904869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6" name="Oval 555">
                <a:extLst>
                  <a:ext uri="{FF2B5EF4-FFF2-40B4-BE49-F238E27FC236}">
                    <a16:creationId xmlns:a16="http://schemas.microsoft.com/office/drawing/2014/main" id="{14A32043-E85F-25F0-7BFB-AC4544963F33}"/>
                  </a:ext>
                </a:extLst>
              </p:cNvPr>
              <p:cNvSpPr/>
              <p:nvPr/>
            </p:nvSpPr>
            <p:spPr>
              <a:xfrm rot="5400000">
                <a:off x="9270599" y="3904869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7" name="Oval 556">
                <a:extLst>
                  <a:ext uri="{FF2B5EF4-FFF2-40B4-BE49-F238E27FC236}">
                    <a16:creationId xmlns:a16="http://schemas.microsoft.com/office/drawing/2014/main" id="{17568F2F-2976-A336-F8B6-D7A4C552EBEC}"/>
                  </a:ext>
                </a:extLst>
              </p:cNvPr>
              <p:cNvSpPr/>
              <p:nvPr/>
            </p:nvSpPr>
            <p:spPr>
              <a:xfrm rot="5400000">
                <a:off x="9615984" y="3904869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8" name="Oval 557">
                <a:extLst>
                  <a:ext uri="{FF2B5EF4-FFF2-40B4-BE49-F238E27FC236}">
                    <a16:creationId xmlns:a16="http://schemas.microsoft.com/office/drawing/2014/main" id="{FC941130-0B59-7B07-0E40-4BA70818F701}"/>
                  </a:ext>
                </a:extLst>
              </p:cNvPr>
              <p:cNvSpPr/>
              <p:nvPr/>
            </p:nvSpPr>
            <p:spPr>
              <a:xfrm rot="5400000">
                <a:off x="9961368" y="3904869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9" name="Oval 558">
                <a:extLst>
                  <a:ext uri="{FF2B5EF4-FFF2-40B4-BE49-F238E27FC236}">
                    <a16:creationId xmlns:a16="http://schemas.microsoft.com/office/drawing/2014/main" id="{A9DA249F-CA0B-E5A2-534E-8328D57397AC}"/>
                  </a:ext>
                </a:extLst>
              </p:cNvPr>
              <p:cNvSpPr/>
              <p:nvPr/>
            </p:nvSpPr>
            <p:spPr>
              <a:xfrm rot="5400000">
                <a:off x="10306753" y="3904869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0" name="Oval 559">
                <a:extLst>
                  <a:ext uri="{FF2B5EF4-FFF2-40B4-BE49-F238E27FC236}">
                    <a16:creationId xmlns:a16="http://schemas.microsoft.com/office/drawing/2014/main" id="{AF1BBD84-7FE8-81FD-25DA-5C79A7784088}"/>
                  </a:ext>
                </a:extLst>
              </p:cNvPr>
              <p:cNvSpPr/>
              <p:nvPr/>
            </p:nvSpPr>
            <p:spPr>
              <a:xfrm rot="5400000">
                <a:off x="10997523" y="3904869"/>
                <a:ext cx="225693" cy="24476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1" name="Oval 560">
                <a:extLst>
                  <a:ext uri="{FF2B5EF4-FFF2-40B4-BE49-F238E27FC236}">
                    <a16:creationId xmlns:a16="http://schemas.microsoft.com/office/drawing/2014/main" id="{2E1B1691-6330-1414-9DF5-8F7B62215C07}"/>
                  </a:ext>
                </a:extLst>
              </p:cNvPr>
              <p:cNvSpPr/>
              <p:nvPr/>
            </p:nvSpPr>
            <p:spPr>
              <a:xfrm rot="5400000">
                <a:off x="10652138" y="3904869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2" name="Oval 561">
                <a:extLst>
                  <a:ext uri="{FF2B5EF4-FFF2-40B4-BE49-F238E27FC236}">
                    <a16:creationId xmlns:a16="http://schemas.microsoft.com/office/drawing/2014/main" id="{4BA3945F-A6AD-8174-1B45-131702972D99}"/>
                  </a:ext>
                </a:extLst>
              </p:cNvPr>
              <p:cNvSpPr/>
              <p:nvPr/>
            </p:nvSpPr>
            <p:spPr>
              <a:xfrm rot="5400000">
                <a:off x="10997523" y="3904869"/>
                <a:ext cx="225693" cy="24476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3" name="Oval 562">
                <a:extLst>
                  <a:ext uri="{FF2B5EF4-FFF2-40B4-BE49-F238E27FC236}">
                    <a16:creationId xmlns:a16="http://schemas.microsoft.com/office/drawing/2014/main" id="{570E7FF1-6B36-25D7-47D2-3DB643BECBEC}"/>
                  </a:ext>
                </a:extLst>
              </p:cNvPr>
              <p:cNvSpPr/>
              <p:nvPr/>
            </p:nvSpPr>
            <p:spPr>
              <a:xfrm rot="5400000">
                <a:off x="10652138" y="3904869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4" name="Oval 563">
                <a:extLst>
                  <a:ext uri="{FF2B5EF4-FFF2-40B4-BE49-F238E27FC236}">
                    <a16:creationId xmlns:a16="http://schemas.microsoft.com/office/drawing/2014/main" id="{0AAFBF26-0F4B-7C9A-85A6-057A7B624BC6}"/>
                  </a:ext>
                </a:extLst>
              </p:cNvPr>
              <p:cNvSpPr/>
              <p:nvPr/>
            </p:nvSpPr>
            <p:spPr>
              <a:xfrm rot="5400000">
                <a:off x="8925214" y="4196758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5" name="Oval 564">
                <a:extLst>
                  <a:ext uri="{FF2B5EF4-FFF2-40B4-BE49-F238E27FC236}">
                    <a16:creationId xmlns:a16="http://schemas.microsoft.com/office/drawing/2014/main" id="{9239C399-F81B-DF81-B74F-5EDF9CA83E4E}"/>
                  </a:ext>
                </a:extLst>
              </p:cNvPr>
              <p:cNvSpPr/>
              <p:nvPr/>
            </p:nvSpPr>
            <p:spPr>
              <a:xfrm rot="5400000">
                <a:off x="9270599" y="4196758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6" name="Oval 565">
                <a:extLst>
                  <a:ext uri="{FF2B5EF4-FFF2-40B4-BE49-F238E27FC236}">
                    <a16:creationId xmlns:a16="http://schemas.microsoft.com/office/drawing/2014/main" id="{150143C3-ED39-8D71-590D-396FDE92DEDE}"/>
                  </a:ext>
                </a:extLst>
              </p:cNvPr>
              <p:cNvSpPr/>
              <p:nvPr/>
            </p:nvSpPr>
            <p:spPr>
              <a:xfrm rot="5400000">
                <a:off x="9615984" y="4196758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7" name="Oval 566">
                <a:extLst>
                  <a:ext uri="{FF2B5EF4-FFF2-40B4-BE49-F238E27FC236}">
                    <a16:creationId xmlns:a16="http://schemas.microsoft.com/office/drawing/2014/main" id="{3DCF7A39-D107-358B-7E62-01821C5DD225}"/>
                  </a:ext>
                </a:extLst>
              </p:cNvPr>
              <p:cNvSpPr/>
              <p:nvPr/>
            </p:nvSpPr>
            <p:spPr>
              <a:xfrm rot="5400000">
                <a:off x="9961368" y="4196758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8" name="Oval 567">
                <a:extLst>
                  <a:ext uri="{FF2B5EF4-FFF2-40B4-BE49-F238E27FC236}">
                    <a16:creationId xmlns:a16="http://schemas.microsoft.com/office/drawing/2014/main" id="{DAF60058-277D-0DF3-BB42-65898FCB3507}"/>
                  </a:ext>
                </a:extLst>
              </p:cNvPr>
              <p:cNvSpPr/>
              <p:nvPr/>
            </p:nvSpPr>
            <p:spPr>
              <a:xfrm rot="5400000">
                <a:off x="10306753" y="4196758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9" name="Oval 568">
                <a:extLst>
                  <a:ext uri="{FF2B5EF4-FFF2-40B4-BE49-F238E27FC236}">
                    <a16:creationId xmlns:a16="http://schemas.microsoft.com/office/drawing/2014/main" id="{C1894A27-40DD-F2CF-557B-86A63FC40ACE}"/>
                  </a:ext>
                </a:extLst>
              </p:cNvPr>
              <p:cNvSpPr/>
              <p:nvPr/>
            </p:nvSpPr>
            <p:spPr>
              <a:xfrm rot="5400000">
                <a:off x="10997523" y="4196758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0" name="Oval 569">
                <a:extLst>
                  <a:ext uri="{FF2B5EF4-FFF2-40B4-BE49-F238E27FC236}">
                    <a16:creationId xmlns:a16="http://schemas.microsoft.com/office/drawing/2014/main" id="{9DD17E42-D547-9A9E-9C76-B64D1FA4444A}"/>
                  </a:ext>
                </a:extLst>
              </p:cNvPr>
              <p:cNvSpPr/>
              <p:nvPr/>
            </p:nvSpPr>
            <p:spPr>
              <a:xfrm rot="5400000">
                <a:off x="10652138" y="4196758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1" name="Oval 570">
                <a:extLst>
                  <a:ext uri="{FF2B5EF4-FFF2-40B4-BE49-F238E27FC236}">
                    <a16:creationId xmlns:a16="http://schemas.microsoft.com/office/drawing/2014/main" id="{1F3027D0-F356-0478-15D8-F2E258A1F61E}"/>
                  </a:ext>
                </a:extLst>
              </p:cNvPr>
              <p:cNvSpPr/>
              <p:nvPr/>
            </p:nvSpPr>
            <p:spPr>
              <a:xfrm rot="5400000">
                <a:off x="8925214" y="4196758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2" name="Oval 571">
                <a:extLst>
                  <a:ext uri="{FF2B5EF4-FFF2-40B4-BE49-F238E27FC236}">
                    <a16:creationId xmlns:a16="http://schemas.microsoft.com/office/drawing/2014/main" id="{59594B2C-99E7-D5E7-593F-F85E85BFD18C}"/>
                  </a:ext>
                </a:extLst>
              </p:cNvPr>
              <p:cNvSpPr/>
              <p:nvPr/>
            </p:nvSpPr>
            <p:spPr>
              <a:xfrm rot="5400000">
                <a:off x="9270599" y="4196758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3" name="Oval 572">
                <a:extLst>
                  <a:ext uri="{FF2B5EF4-FFF2-40B4-BE49-F238E27FC236}">
                    <a16:creationId xmlns:a16="http://schemas.microsoft.com/office/drawing/2014/main" id="{85430812-6EEC-259D-DC31-D8A12B42CEC8}"/>
                  </a:ext>
                </a:extLst>
              </p:cNvPr>
              <p:cNvSpPr/>
              <p:nvPr/>
            </p:nvSpPr>
            <p:spPr>
              <a:xfrm rot="5400000">
                <a:off x="9615984" y="4196758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4" name="Oval 573">
                <a:extLst>
                  <a:ext uri="{FF2B5EF4-FFF2-40B4-BE49-F238E27FC236}">
                    <a16:creationId xmlns:a16="http://schemas.microsoft.com/office/drawing/2014/main" id="{85EBB550-69BC-8996-93F7-A00300C7A4F8}"/>
                  </a:ext>
                </a:extLst>
              </p:cNvPr>
              <p:cNvSpPr/>
              <p:nvPr/>
            </p:nvSpPr>
            <p:spPr>
              <a:xfrm rot="5400000">
                <a:off x="9961368" y="4196758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5" name="Oval 574">
                <a:extLst>
                  <a:ext uri="{FF2B5EF4-FFF2-40B4-BE49-F238E27FC236}">
                    <a16:creationId xmlns:a16="http://schemas.microsoft.com/office/drawing/2014/main" id="{9816E761-8A5C-AFB9-4EBF-8DAC001EBE42}"/>
                  </a:ext>
                </a:extLst>
              </p:cNvPr>
              <p:cNvSpPr/>
              <p:nvPr/>
            </p:nvSpPr>
            <p:spPr>
              <a:xfrm rot="5400000">
                <a:off x="10306753" y="4196758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6" name="Oval 575">
                <a:extLst>
                  <a:ext uri="{FF2B5EF4-FFF2-40B4-BE49-F238E27FC236}">
                    <a16:creationId xmlns:a16="http://schemas.microsoft.com/office/drawing/2014/main" id="{EC6653B4-19ED-7A44-912E-A4539A2A0FE8}"/>
                  </a:ext>
                </a:extLst>
              </p:cNvPr>
              <p:cNvSpPr/>
              <p:nvPr/>
            </p:nvSpPr>
            <p:spPr>
              <a:xfrm rot="5400000">
                <a:off x="10997523" y="4196758"/>
                <a:ext cx="225693" cy="24476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7" name="Oval 576">
                <a:extLst>
                  <a:ext uri="{FF2B5EF4-FFF2-40B4-BE49-F238E27FC236}">
                    <a16:creationId xmlns:a16="http://schemas.microsoft.com/office/drawing/2014/main" id="{2E6A0EE3-3715-1BB2-A7FE-9263228D5F1E}"/>
                  </a:ext>
                </a:extLst>
              </p:cNvPr>
              <p:cNvSpPr/>
              <p:nvPr/>
            </p:nvSpPr>
            <p:spPr>
              <a:xfrm rot="5400000">
                <a:off x="10652138" y="4196758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8" name="Oval 577">
                <a:extLst>
                  <a:ext uri="{FF2B5EF4-FFF2-40B4-BE49-F238E27FC236}">
                    <a16:creationId xmlns:a16="http://schemas.microsoft.com/office/drawing/2014/main" id="{6CB89BFA-2D60-0992-902C-4FA87777E542}"/>
                  </a:ext>
                </a:extLst>
              </p:cNvPr>
              <p:cNvSpPr/>
              <p:nvPr/>
            </p:nvSpPr>
            <p:spPr>
              <a:xfrm rot="5400000">
                <a:off x="10997523" y="4196758"/>
                <a:ext cx="225693" cy="24476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9" name="Oval 578">
                <a:extLst>
                  <a:ext uri="{FF2B5EF4-FFF2-40B4-BE49-F238E27FC236}">
                    <a16:creationId xmlns:a16="http://schemas.microsoft.com/office/drawing/2014/main" id="{AF68FD8B-0332-AEC1-1535-D49E033257CC}"/>
                  </a:ext>
                </a:extLst>
              </p:cNvPr>
              <p:cNvSpPr/>
              <p:nvPr/>
            </p:nvSpPr>
            <p:spPr>
              <a:xfrm rot="5400000">
                <a:off x="10652138" y="4196758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0" name="Oval 579">
                <a:extLst>
                  <a:ext uri="{FF2B5EF4-FFF2-40B4-BE49-F238E27FC236}">
                    <a16:creationId xmlns:a16="http://schemas.microsoft.com/office/drawing/2014/main" id="{80BF8D53-EDFD-61B9-33CD-57AF1E37FF8F}"/>
                  </a:ext>
                </a:extLst>
              </p:cNvPr>
              <p:cNvSpPr/>
              <p:nvPr/>
            </p:nvSpPr>
            <p:spPr>
              <a:xfrm rot="5400000">
                <a:off x="8925214" y="4488647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1" name="Oval 580">
                <a:extLst>
                  <a:ext uri="{FF2B5EF4-FFF2-40B4-BE49-F238E27FC236}">
                    <a16:creationId xmlns:a16="http://schemas.microsoft.com/office/drawing/2014/main" id="{0529DE2D-5403-12E2-BEA9-D8C22230834B}"/>
                  </a:ext>
                </a:extLst>
              </p:cNvPr>
              <p:cNvSpPr/>
              <p:nvPr/>
            </p:nvSpPr>
            <p:spPr>
              <a:xfrm rot="5400000">
                <a:off x="9270599" y="4488647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2" name="Oval 581">
                <a:extLst>
                  <a:ext uri="{FF2B5EF4-FFF2-40B4-BE49-F238E27FC236}">
                    <a16:creationId xmlns:a16="http://schemas.microsoft.com/office/drawing/2014/main" id="{F1B4AC6F-EF00-1E40-2637-989572627D31}"/>
                  </a:ext>
                </a:extLst>
              </p:cNvPr>
              <p:cNvSpPr/>
              <p:nvPr/>
            </p:nvSpPr>
            <p:spPr>
              <a:xfrm rot="5400000">
                <a:off x="9615984" y="4488647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3" name="Oval 582">
                <a:extLst>
                  <a:ext uri="{FF2B5EF4-FFF2-40B4-BE49-F238E27FC236}">
                    <a16:creationId xmlns:a16="http://schemas.microsoft.com/office/drawing/2014/main" id="{1A6B125F-1CE7-0BD3-B2F4-FB9917536118}"/>
                  </a:ext>
                </a:extLst>
              </p:cNvPr>
              <p:cNvSpPr/>
              <p:nvPr/>
            </p:nvSpPr>
            <p:spPr>
              <a:xfrm rot="5400000">
                <a:off x="9961368" y="4488647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4" name="Oval 583">
                <a:extLst>
                  <a:ext uri="{FF2B5EF4-FFF2-40B4-BE49-F238E27FC236}">
                    <a16:creationId xmlns:a16="http://schemas.microsoft.com/office/drawing/2014/main" id="{46D5B29E-FE5E-411E-B407-E82FE6D033ED}"/>
                  </a:ext>
                </a:extLst>
              </p:cNvPr>
              <p:cNvSpPr/>
              <p:nvPr/>
            </p:nvSpPr>
            <p:spPr>
              <a:xfrm rot="5400000">
                <a:off x="10306753" y="4488647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5" name="Oval 584">
                <a:extLst>
                  <a:ext uri="{FF2B5EF4-FFF2-40B4-BE49-F238E27FC236}">
                    <a16:creationId xmlns:a16="http://schemas.microsoft.com/office/drawing/2014/main" id="{505A9AD2-AE11-C13D-0389-9969A836EA4A}"/>
                  </a:ext>
                </a:extLst>
              </p:cNvPr>
              <p:cNvSpPr/>
              <p:nvPr/>
            </p:nvSpPr>
            <p:spPr>
              <a:xfrm rot="5400000">
                <a:off x="10997523" y="4488647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6" name="Oval 585">
                <a:extLst>
                  <a:ext uri="{FF2B5EF4-FFF2-40B4-BE49-F238E27FC236}">
                    <a16:creationId xmlns:a16="http://schemas.microsoft.com/office/drawing/2014/main" id="{1383DB68-2524-21ED-B8CC-5078B0A110CD}"/>
                  </a:ext>
                </a:extLst>
              </p:cNvPr>
              <p:cNvSpPr/>
              <p:nvPr/>
            </p:nvSpPr>
            <p:spPr>
              <a:xfrm rot="5400000">
                <a:off x="10652138" y="4488647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7" name="Oval 586">
                <a:extLst>
                  <a:ext uri="{FF2B5EF4-FFF2-40B4-BE49-F238E27FC236}">
                    <a16:creationId xmlns:a16="http://schemas.microsoft.com/office/drawing/2014/main" id="{F08A26BD-7734-3E45-EECE-938ACF4E7C7B}"/>
                  </a:ext>
                </a:extLst>
              </p:cNvPr>
              <p:cNvSpPr/>
              <p:nvPr/>
            </p:nvSpPr>
            <p:spPr>
              <a:xfrm rot="5400000">
                <a:off x="8925214" y="4488647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8" name="Oval 587">
                <a:extLst>
                  <a:ext uri="{FF2B5EF4-FFF2-40B4-BE49-F238E27FC236}">
                    <a16:creationId xmlns:a16="http://schemas.microsoft.com/office/drawing/2014/main" id="{95AA2866-9961-8C38-BB58-BD2CC15E37B6}"/>
                  </a:ext>
                </a:extLst>
              </p:cNvPr>
              <p:cNvSpPr/>
              <p:nvPr/>
            </p:nvSpPr>
            <p:spPr>
              <a:xfrm rot="5400000">
                <a:off x="9270599" y="4488647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9" name="Oval 588">
                <a:extLst>
                  <a:ext uri="{FF2B5EF4-FFF2-40B4-BE49-F238E27FC236}">
                    <a16:creationId xmlns:a16="http://schemas.microsoft.com/office/drawing/2014/main" id="{5C098A19-C4D8-A520-EF26-82A8201AB50C}"/>
                  </a:ext>
                </a:extLst>
              </p:cNvPr>
              <p:cNvSpPr/>
              <p:nvPr/>
            </p:nvSpPr>
            <p:spPr>
              <a:xfrm rot="5400000">
                <a:off x="9615984" y="4488647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0" name="Oval 589">
                <a:extLst>
                  <a:ext uri="{FF2B5EF4-FFF2-40B4-BE49-F238E27FC236}">
                    <a16:creationId xmlns:a16="http://schemas.microsoft.com/office/drawing/2014/main" id="{D44F334E-7EC6-8FB8-47E6-33BDA40BE673}"/>
                  </a:ext>
                </a:extLst>
              </p:cNvPr>
              <p:cNvSpPr/>
              <p:nvPr/>
            </p:nvSpPr>
            <p:spPr>
              <a:xfrm rot="5400000">
                <a:off x="9961368" y="4488647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1" name="Oval 590">
                <a:extLst>
                  <a:ext uri="{FF2B5EF4-FFF2-40B4-BE49-F238E27FC236}">
                    <a16:creationId xmlns:a16="http://schemas.microsoft.com/office/drawing/2014/main" id="{F511BB07-BF0A-CBAB-EE83-8F7E495F3F4E}"/>
                  </a:ext>
                </a:extLst>
              </p:cNvPr>
              <p:cNvSpPr/>
              <p:nvPr/>
            </p:nvSpPr>
            <p:spPr>
              <a:xfrm rot="5400000">
                <a:off x="10306753" y="4488647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92" name="Oval 591">
                <a:extLst>
                  <a:ext uri="{FF2B5EF4-FFF2-40B4-BE49-F238E27FC236}">
                    <a16:creationId xmlns:a16="http://schemas.microsoft.com/office/drawing/2014/main" id="{033DDC9C-E95A-3127-BB04-DAA39A83D099}"/>
                  </a:ext>
                </a:extLst>
              </p:cNvPr>
              <p:cNvSpPr/>
              <p:nvPr/>
            </p:nvSpPr>
            <p:spPr>
              <a:xfrm rot="5400000">
                <a:off x="10997523" y="4488647"/>
                <a:ext cx="225693" cy="24476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3" name="Oval 592">
                <a:extLst>
                  <a:ext uri="{FF2B5EF4-FFF2-40B4-BE49-F238E27FC236}">
                    <a16:creationId xmlns:a16="http://schemas.microsoft.com/office/drawing/2014/main" id="{493EF73F-642B-0FEA-382D-AA09E386E8EC}"/>
                  </a:ext>
                </a:extLst>
              </p:cNvPr>
              <p:cNvSpPr/>
              <p:nvPr/>
            </p:nvSpPr>
            <p:spPr>
              <a:xfrm rot="5400000">
                <a:off x="10652138" y="4488647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4" name="Oval 593">
                <a:extLst>
                  <a:ext uri="{FF2B5EF4-FFF2-40B4-BE49-F238E27FC236}">
                    <a16:creationId xmlns:a16="http://schemas.microsoft.com/office/drawing/2014/main" id="{3AE2768E-FF99-D5FD-79F0-73021AAC461C}"/>
                  </a:ext>
                </a:extLst>
              </p:cNvPr>
              <p:cNvSpPr/>
              <p:nvPr/>
            </p:nvSpPr>
            <p:spPr>
              <a:xfrm rot="5400000">
                <a:off x="10997523" y="4488647"/>
                <a:ext cx="225693" cy="24476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5" name="Oval 594">
                <a:extLst>
                  <a:ext uri="{FF2B5EF4-FFF2-40B4-BE49-F238E27FC236}">
                    <a16:creationId xmlns:a16="http://schemas.microsoft.com/office/drawing/2014/main" id="{01435156-0510-4B22-6BB6-1E23C857CF1F}"/>
                  </a:ext>
                </a:extLst>
              </p:cNvPr>
              <p:cNvSpPr/>
              <p:nvPr/>
            </p:nvSpPr>
            <p:spPr>
              <a:xfrm rot="5400000">
                <a:off x="10652138" y="4488647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6" name="Oval 595">
                <a:extLst>
                  <a:ext uri="{FF2B5EF4-FFF2-40B4-BE49-F238E27FC236}">
                    <a16:creationId xmlns:a16="http://schemas.microsoft.com/office/drawing/2014/main" id="{F5587289-2AA8-5F35-2B6C-7E7AC04856AC}"/>
                  </a:ext>
                </a:extLst>
              </p:cNvPr>
              <p:cNvSpPr/>
              <p:nvPr/>
            </p:nvSpPr>
            <p:spPr>
              <a:xfrm rot="5400000">
                <a:off x="8925214" y="3329283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97" name="Oval 596">
                <a:extLst>
                  <a:ext uri="{FF2B5EF4-FFF2-40B4-BE49-F238E27FC236}">
                    <a16:creationId xmlns:a16="http://schemas.microsoft.com/office/drawing/2014/main" id="{272CBEC0-F8EB-F4A9-BA3D-C84B880839A2}"/>
                  </a:ext>
                </a:extLst>
              </p:cNvPr>
              <p:cNvSpPr/>
              <p:nvPr/>
            </p:nvSpPr>
            <p:spPr>
              <a:xfrm rot="5400000">
                <a:off x="9270599" y="3329283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8" name="Oval 597">
                <a:extLst>
                  <a:ext uri="{FF2B5EF4-FFF2-40B4-BE49-F238E27FC236}">
                    <a16:creationId xmlns:a16="http://schemas.microsoft.com/office/drawing/2014/main" id="{199E3027-86DD-0A91-D7F0-43A41F601D10}"/>
                  </a:ext>
                </a:extLst>
              </p:cNvPr>
              <p:cNvSpPr/>
              <p:nvPr/>
            </p:nvSpPr>
            <p:spPr>
              <a:xfrm rot="5400000">
                <a:off x="9615984" y="3329283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9" name="Oval 598">
                <a:extLst>
                  <a:ext uri="{FF2B5EF4-FFF2-40B4-BE49-F238E27FC236}">
                    <a16:creationId xmlns:a16="http://schemas.microsoft.com/office/drawing/2014/main" id="{F009355C-DED2-192A-DED3-D230D432F1DB}"/>
                  </a:ext>
                </a:extLst>
              </p:cNvPr>
              <p:cNvSpPr/>
              <p:nvPr/>
            </p:nvSpPr>
            <p:spPr>
              <a:xfrm rot="5400000">
                <a:off x="9961368" y="3329283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0" name="Oval 599">
                <a:extLst>
                  <a:ext uri="{FF2B5EF4-FFF2-40B4-BE49-F238E27FC236}">
                    <a16:creationId xmlns:a16="http://schemas.microsoft.com/office/drawing/2014/main" id="{9D026EF1-0A9C-B681-5CDD-27923AD1C2B6}"/>
                  </a:ext>
                </a:extLst>
              </p:cNvPr>
              <p:cNvSpPr/>
              <p:nvPr/>
            </p:nvSpPr>
            <p:spPr>
              <a:xfrm rot="5400000">
                <a:off x="10306753" y="3329283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1" name="Oval 600">
                <a:extLst>
                  <a:ext uri="{FF2B5EF4-FFF2-40B4-BE49-F238E27FC236}">
                    <a16:creationId xmlns:a16="http://schemas.microsoft.com/office/drawing/2014/main" id="{BFE97C84-6D0E-4019-C7BA-1A20AEEB1BF8}"/>
                  </a:ext>
                </a:extLst>
              </p:cNvPr>
              <p:cNvSpPr/>
              <p:nvPr/>
            </p:nvSpPr>
            <p:spPr>
              <a:xfrm rot="5400000">
                <a:off x="10997523" y="3329283"/>
                <a:ext cx="225693" cy="24476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2" name="Oval 601">
                <a:extLst>
                  <a:ext uri="{FF2B5EF4-FFF2-40B4-BE49-F238E27FC236}">
                    <a16:creationId xmlns:a16="http://schemas.microsoft.com/office/drawing/2014/main" id="{58321253-1C71-6011-66B9-9C5411FB5C5D}"/>
                  </a:ext>
                </a:extLst>
              </p:cNvPr>
              <p:cNvSpPr/>
              <p:nvPr/>
            </p:nvSpPr>
            <p:spPr>
              <a:xfrm rot="5400000">
                <a:off x="10652138" y="3329283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3" name="Oval 602">
                <a:extLst>
                  <a:ext uri="{FF2B5EF4-FFF2-40B4-BE49-F238E27FC236}">
                    <a16:creationId xmlns:a16="http://schemas.microsoft.com/office/drawing/2014/main" id="{852276A0-7BF4-E8B3-4CB4-08812581A524}"/>
                  </a:ext>
                </a:extLst>
              </p:cNvPr>
              <p:cNvSpPr/>
              <p:nvPr/>
            </p:nvSpPr>
            <p:spPr>
              <a:xfrm rot="5400000">
                <a:off x="8925214" y="4791504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4" name="Oval 603">
                <a:extLst>
                  <a:ext uri="{FF2B5EF4-FFF2-40B4-BE49-F238E27FC236}">
                    <a16:creationId xmlns:a16="http://schemas.microsoft.com/office/drawing/2014/main" id="{4A309AD6-68FE-4FF5-09AE-917462E1F3F8}"/>
                  </a:ext>
                </a:extLst>
              </p:cNvPr>
              <p:cNvSpPr/>
              <p:nvPr/>
            </p:nvSpPr>
            <p:spPr>
              <a:xfrm rot="5400000">
                <a:off x="9270599" y="4791504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5" name="Oval 604">
                <a:extLst>
                  <a:ext uri="{FF2B5EF4-FFF2-40B4-BE49-F238E27FC236}">
                    <a16:creationId xmlns:a16="http://schemas.microsoft.com/office/drawing/2014/main" id="{32B0B971-AAB5-BA8E-EECB-B64823C6992C}"/>
                  </a:ext>
                </a:extLst>
              </p:cNvPr>
              <p:cNvSpPr/>
              <p:nvPr/>
            </p:nvSpPr>
            <p:spPr>
              <a:xfrm rot="5400000">
                <a:off x="9615984" y="4791504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6" name="Oval 605">
                <a:extLst>
                  <a:ext uri="{FF2B5EF4-FFF2-40B4-BE49-F238E27FC236}">
                    <a16:creationId xmlns:a16="http://schemas.microsoft.com/office/drawing/2014/main" id="{8B3372CE-7FCB-52EA-910B-D9AEB8D48881}"/>
                  </a:ext>
                </a:extLst>
              </p:cNvPr>
              <p:cNvSpPr/>
              <p:nvPr/>
            </p:nvSpPr>
            <p:spPr>
              <a:xfrm rot="5400000">
                <a:off x="9961368" y="4791504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7" name="Oval 606">
                <a:extLst>
                  <a:ext uri="{FF2B5EF4-FFF2-40B4-BE49-F238E27FC236}">
                    <a16:creationId xmlns:a16="http://schemas.microsoft.com/office/drawing/2014/main" id="{2B312352-9BAB-02D5-366C-26F097A17718}"/>
                  </a:ext>
                </a:extLst>
              </p:cNvPr>
              <p:cNvSpPr/>
              <p:nvPr/>
            </p:nvSpPr>
            <p:spPr>
              <a:xfrm rot="5400000">
                <a:off x="10306753" y="4791504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8" name="Oval 607">
                <a:extLst>
                  <a:ext uri="{FF2B5EF4-FFF2-40B4-BE49-F238E27FC236}">
                    <a16:creationId xmlns:a16="http://schemas.microsoft.com/office/drawing/2014/main" id="{C58A66D8-7167-8130-3505-EB69508A9DFB}"/>
                  </a:ext>
                </a:extLst>
              </p:cNvPr>
              <p:cNvSpPr/>
              <p:nvPr/>
            </p:nvSpPr>
            <p:spPr>
              <a:xfrm rot="5400000">
                <a:off x="10997523" y="4791504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9" name="Oval 608">
                <a:extLst>
                  <a:ext uri="{FF2B5EF4-FFF2-40B4-BE49-F238E27FC236}">
                    <a16:creationId xmlns:a16="http://schemas.microsoft.com/office/drawing/2014/main" id="{0D74AB61-5D5A-1887-ED6C-5563883E74D7}"/>
                  </a:ext>
                </a:extLst>
              </p:cNvPr>
              <p:cNvSpPr/>
              <p:nvPr/>
            </p:nvSpPr>
            <p:spPr>
              <a:xfrm rot="5400000">
                <a:off x="10652138" y="4791504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0" name="Oval 609">
                <a:extLst>
                  <a:ext uri="{FF2B5EF4-FFF2-40B4-BE49-F238E27FC236}">
                    <a16:creationId xmlns:a16="http://schemas.microsoft.com/office/drawing/2014/main" id="{3620C9B1-5C58-477F-D153-88BDA7388C6F}"/>
                  </a:ext>
                </a:extLst>
              </p:cNvPr>
              <p:cNvSpPr/>
              <p:nvPr/>
            </p:nvSpPr>
            <p:spPr>
              <a:xfrm rot="5400000">
                <a:off x="8925214" y="4791504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1" name="Oval 610">
                <a:extLst>
                  <a:ext uri="{FF2B5EF4-FFF2-40B4-BE49-F238E27FC236}">
                    <a16:creationId xmlns:a16="http://schemas.microsoft.com/office/drawing/2014/main" id="{14F7D1D2-DA9C-21A1-CDA7-87624AACAE1E}"/>
                  </a:ext>
                </a:extLst>
              </p:cNvPr>
              <p:cNvSpPr/>
              <p:nvPr/>
            </p:nvSpPr>
            <p:spPr>
              <a:xfrm rot="5400000">
                <a:off x="9270599" y="4791504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2" name="Oval 611">
                <a:extLst>
                  <a:ext uri="{FF2B5EF4-FFF2-40B4-BE49-F238E27FC236}">
                    <a16:creationId xmlns:a16="http://schemas.microsoft.com/office/drawing/2014/main" id="{868894F3-1F93-4AB9-BFBD-855E7C4065AE}"/>
                  </a:ext>
                </a:extLst>
              </p:cNvPr>
              <p:cNvSpPr/>
              <p:nvPr/>
            </p:nvSpPr>
            <p:spPr>
              <a:xfrm rot="5400000">
                <a:off x="9615984" y="4791504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3" name="Oval 612">
                <a:extLst>
                  <a:ext uri="{FF2B5EF4-FFF2-40B4-BE49-F238E27FC236}">
                    <a16:creationId xmlns:a16="http://schemas.microsoft.com/office/drawing/2014/main" id="{8B57D39E-60BB-67A3-59CA-4A52887D4DA6}"/>
                  </a:ext>
                </a:extLst>
              </p:cNvPr>
              <p:cNvSpPr/>
              <p:nvPr/>
            </p:nvSpPr>
            <p:spPr>
              <a:xfrm rot="5400000">
                <a:off x="9961368" y="4791504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4" name="Oval 613">
                <a:extLst>
                  <a:ext uri="{FF2B5EF4-FFF2-40B4-BE49-F238E27FC236}">
                    <a16:creationId xmlns:a16="http://schemas.microsoft.com/office/drawing/2014/main" id="{0D679BFA-35FF-8C8C-D2F3-EF1FB80046C7}"/>
                  </a:ext>
                </a:extLst>
              </p:cNvPr>
              <p:cNvSpPr/>
              <p:nvPr/>
            </p:nvSpPr>
            <p:spPr>
              <a:xfrm rot="5400000">
                <a:off x="10306753" y="4791504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15" name="Oval 614">
                <a:extLst>
                  <a:ext uri="{FF2B5EF4-FFF2-40B4-BE49-F238E27FC236}">
                    <a16:creationId xmlns:a16="http://schemas.microsoft.com/office/drawing/2014/main" id="{EBCFE4BF-EEBA-2F96-8D29-70404B23E569}"/>
                  </a:ext>
                </a:extLst>
              </p:cNvPr>
              <p:cNvSpPr/>
              <p:nvPr/>
            </p:nvSpPr>
            <p:spPr>
              <a:xfrm rot="5400000">
                <a:off x="10997523" y="4791504"/>
                <a:ext cx="225693" cy="24476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6" name="Oval 615">
                <a:extLst>
                  <a:ext uri="{FF2B5EF4-FFF2-40B4-BE49-F238E27FC236}">
                    <a16:creationId xmlns:a16="http://schemas.microsoft.com/office/drawing/2014/main" id="{548DB474-409F-5C1A-5827-CA4DA8B27DE7}"/>
                  </a:ext>
                </a:extLst>
              </p:cNvPr>
              <p:cNvSpPr/>
              <p:nvPr/>
            </p:nvSpPr>
            <p:spPr>
              <a:xfrm rot="5400000">
                <a:off x="10652138" y="4791504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7" name="Oval 616">
                <a:extLst>
                  <a:ext uri="{FF2B5EF4-FFF2-40B4-BE49-F238E27FC236}">
                    <a16:creationId xmlns:a16="http://schemas.microsoft.com/office/drawing/2014/main" id="{01DDE04A-740B-B365-72AD-705CCB41221A}"/>
                  </a:ext>
                </a:extLst>
              </p:cNvPr>
              <p:cNvSpPr/>
              <p:nvPr/>
            </p:nvSpPr>
            <p:spPr>
              <a:xfrm rot="5400000">
                <a:off x="10997523" y="4791504"/>
                <a:ext cx="225693" cy="24476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8" name="Oval 617">
                <a:extLst>
                  <a:ext uri="{FF2B5EF4-FFF2-40B4-BE49-F238E27FC236}">
                    <a16:creationId xmlns:a16="http://schemas.microsoft.com/office/drawing/2014/main" id="{2977C984-FA62-3DE8-24D8-D9156A9EBE95}"/>
                  </a:ext>
                </a:extLst>
              </p:cNvPr>
              <p:cNvSpPr/>
              <p:nvPr/>
            </p:nvSpPr>
            <p:spPr>
              <a:xfrm rot="5400000">
                <a:off x="10652138" y="4791504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9" name="Oval 618">
                <a:extLst>
                  <a:ext uri="{FF2B5EF4-FFF2-40B4-BE49-F238E27FC236}">
                    <a16:creationId xmlns:a16="http://schemas.microsoft.com/office/drawing/2014/main" id="{5960A5DF-1559-46AA-655B-0B373FD8CB94}"/>
                  </a:ext>
                </a:extLst>
              </p:cNvPr>
              <p:cNvSpPr/>
              <p:nvPr/>
            </p:nvSpPr>
            <p:spPr>
              <a:xfrm rot="5400000">
                <a:off x="8925214" y="3034722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20" name="Oval 619">
                <a:extLst>
                  <a:ext uri="{FF2B5EF4-FFF2-40B4-BE49-F238E27FC236}">
                    <a16:creationId xmlns:a16="http://schemas.microsoft.com/office/drawing/2014/main" id="{8D94E973-8581-346B-0B53-1D6BD8B726B3}"/>
                  </a:ext>
                </a:extLst>
              </p:cNvPr>
              <p:cNvSpPr/>
              <p:nvPr/>
            </p:nvSpPr>
            <p:spPr>
              <a:xfrm rot="5400000">
                <a:off x="9270599" y="3034722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1" name="Oval 620">
                <a:extLst>
                  <a:ext uri="{FF2B5EF4-FFF2-40B4-BE49-F238E27FC236}">
                    <a16:creationId xmlns:a16="http://schemas.microsoft.com/office/drawing/2014/main" id="{CCD8F6EE-4460-9FDD-B4EA-E0D045280CB3}"/>
                  </a:ext>
                </a:extLst>
              </p:cNvPr>
              <p:cNvSpPr/>
              <p:nvPr/>
            </p:nvSpPr>
            <p:spPr>
              <a:xfrm rot="5400000">
                <a:off x="9615984" y="3034722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2" name="Oval 621">
                <a:extLst>
                  <a:ext uri="{FF2B5EF4-FFF2-40B4-BE49-F238E27FC236}">
                    <a16:creationId xmlns:a16="http://schemas.microsoft.com/office/drawing/2014/main" id="{CBC55820-616F-BC07-F916-49D53483C11A}"/>
                  </a:ext>
                </a:extLst>
              </p:cNvPr>
              <p:cNvSpPr/>
              <p:nvPr/>
            </p:nvSpPr>
            <p:spPr>
              <a:xfrm rot="5400000">
                <a:off x="9961368" y="3034722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3" name="Oval 622">
                <a:extLst>
                  <a:ext uri="{FF2B5EF4-FFF2-40B4-BE49-F238E27FC236}">
                    <a16:creationId xmlns:a16="http://schemas.microsoft.com/office/drawing/2014/main" id="{2F90C69E-155C-4386-825F-C30B03316BE8}"/>
                  </a:ext>
                </a:extLst>
              </p:cNvPr>
              <p:cNvSpPr/>
              <p:nvPr/>
            </p:nvSpPr>
            <p:spPr>
              <a:xfrm rot="5400000">
                <a:off x="10306753" y="3034722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4" name="Oval 623">
                <a:extLst>
                  <a:ext uri="{FF2B5EF4-FFF2-40B4-BE49-F238E27FC236}">
                    <a16:creationId xmlns:a16="http://schemas.microsoft.com/office/drawing/2014/main" id="{8B60282A-C890-8765-399A-4F4CB200B539}"/>
                  </a:ext>
                </a:extLst>
              </p:cNvPr>
              <p:cNvSpPr/>
              <p:nvPr/>
            </p:nvSpPr>
            <p:spPr>
              <a:xfrm rot="5400000">
                <a:off x="10997523" y="3034722"/>
                <a:ext cx="225693" cy="24476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5" name="Oval 624">
                <a:extLst>
                  <a:ext uri="{FF2B5EF4-FFF2-40B4-BE49-F238E27FC236}">
                    <a16:creationId xmlns:a16="http://schemas.microsoft.com/office/drawing/2014/main" id="{B6AA3B74-E31A-5D70-9940-CB4D12C6CBC7}"/>
                  </a:ext>
                </a:extLst>
              </p:cNvPr>
              <p:cNvSpPr/>
              <p:nvPr/>
            </p:nvSpPr>
            <p:spPr>
              <a:xfrm rot="5400000">
                <a:off x="10652138" y="3034722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28" name="Group 627">
            <a:extLst>
              <a:ext uri="{FF2B5EF4-FFF2-40B4-BE49-F238E27FC236}">
                <a16:creationId xmlns:a16="http://schemas.microsoft.com/office/drawing/2014/main" id="{04B1FDDB-7D51-4E83-3354-9FDF6A9240B5}"/>
              </a:ext>
            </a:extLst>
          </p:cNvPr>
          <p:cNvGrpSpPr/>
          <p:nvPr/>
        </p:nvGrpSpPr>
        <p:grpSpPr>
          <a:xfrm>
            <a:off x="4468041" y="3170466"/>
            <a:ext cx="3858774" cy="2765760"/>
            <a:chOff x="4492308" y="2703393"/>
            <a:chExt cx="3855955" cy="3034814"/>
          </a:xfrm>
        </p:grpSpPr>
        <p:sp>
          <p:nvSpPr>
            <p:cNvPr id="629" name="TextBox 628">
              <a:extLst>
                <a:ext uri="{FF2B5EF4-FFF2-40B4-BE49-F238E27FC236}">
                  <a16:creationId xmlns:a16="http://schemas.microsoft.com/office/drawing/2014/main" id="{D243B411-87D8-524A-F66A-AEA58781D4C3}"/>
                </a:ext>
              </a:extLst>
            </p:cNvPr>
            <p:cNvSpPr txBox="1"/>
            <p:nvPr/>
          </p:nvSpPr>
          <p:spPr>
            <a:xfrm>
              <a:off x="5916198" y="4968766"/>
              <a:ext cx="114410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5</a:t>
              </a:r>
            </a:p>
          </p:txBody>
        </p:sp>
        <p:sp>
          <p:nvSpPr>
            <p:cNvPr id="630" name="TextBox 629">
              <a:extLst>
                <a:ext uri="{FF2B5EF4-FFF2-40B4-BE49-F238E27FC236}">
                  <a16:creationId xmlns:a16="http://schemas.microsoft.com/office/drawing/2014/main" id="{9257D9E4-EA33-354B-074A-80C5CAECB0B1}"/>
                </a:ext>
              </a:extLst>
            </p:cNvPr>
            <p:cNvSpPr txBox="1"/>
            <p:nvPr/>
          </p:nvSpPr>
          <p:spPr>
            <a:xfrm>
              <a:off x="7204160" y="4968766"/>
              <a:ext cx="114410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2</a:t>
              </a:r>
            </a:p>
          </p:txBody>
        </p:sp>
        <p:sp>
          <p:nvSpPr>
            <p:cNvPr id="631" name="TextBox 630">
              <a:extLst>
                <a:ext uri="{FF2B5EF4-FFF2-40B4-BE49-F238E27FC236}">
                  <a16:creationId xmlns:a16="http://schemas.microsoft.com/office/drawing/2014/main" id="{1674EE11-84DC-A028-4C6B-30C4F559958C}"/>
                </a:ext>
              </a:extLst>
            </p:cNvPr>
            <p:cNvSpPr txBox="1"/>
            <p:nvPr/>
          </p:nvSpPr>
          <p:spPr>
            <a:xfrm>
              <a:off x="4492308" y="3316851"/>
              <a:ext cx="114410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7</a:t>
              </a:r>
            </a:p>
          </p:txBody>
        </p:sp>
        <p:sp>
          <p:nvSpPr>
            <p:cNvPr id="632" name="Left Brace 631">
              <a:extLst>
                <a:ext uri="{FF2B5EF4-FFF2-40B4-BE49-F238E27FC236}">
                  <a16:creationId xmlns:a16="http://schemas.microsoft.com/office/drawing/2014/main" id="{8DF4542E-EEA9-883D-B1AD-7B9588742C40}"/>
                </a:ext>
              </a:extLst>
            </p:cNvPr>
            <p:cNvSpPr/>
            <p:nvPr/>
          </p:nvSpPr>
          <p:spPr>
            <a:xfrm>
              <a:off x="5320817" y="2703393"/>
              <a:ext cx="294785" cy="1942549"/>
            </a:xfrm>
            <a:prstGeom prst="leftBrace">
              <a:avLst>
                <a:gd name="adj1" fmla="val 7110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3" name="Left Brace 632">
              <a:extLst>
                <a:ext uri="{FF2B5EF4-FFF2-40B4-BE49-F238E27FC236}">
                  <a16:creationId xmlns:a16="http://schemas.microsoft.com/office/drawing/2014/main" id="{9A2F2126-6A9A-39C7-CF1A-0DC65E883F0D}"/>
                </a:ext>
              </a:extLst>
            </p:cNvPr>
            <p:cNvSpPr/>
            <p:nvPr/>
          </p:nvSpPr>
          <p:spPr>
            <a:xfrm rot="16200000">
              <a:off x="6384242" y="4071210"/>
              <a:ext cx="271820" cy="1605633"/>
            </a:xfrm>
            <a:prstGeom prst="leftBrace">
              <a:avLst>
                <a:gd name="adj1" fmla="val 7110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4" name="Left Brace 633">
              <a:extLst>
                <a:ext uri="{FF2B5EF4-FFF2-40B4-BE49-F238E27FC236}">
                  <a16:creationId xmlns:a16="http://schemas.microsoft.com/office/drawing/2014/main" id="{4A01B852-3E0A-D091-A916-6DC8C79F919B}"/>
                </a:ext>
              </a:extLst>
            </p:cNvPr>
            <p:cNvSpPr/>
            <p:nvPr/>
          </p:nvSpPr>
          <p:spPr>
            <a:xfrm rot="16200000">
              <a:off x="7622029" y="4578953"/>
              <a:ext cx="271820" cy="590145"/>
            </a:xfrm>
            <a:prstGeom prst="leftBrace">
              <a:avLst>
                <a:gd name="adj1" fmla="val 7110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EBD20E7C-AB76-8050-0B69-963DB2FDE8FA}"/>
                </a:ext>
              </a:extLst>
            </p:cNvPr>
            <p:cNvSpPr/>
            <p:nvPr/>
          </p:nvSpPr>
          <p:spPr>
            <a:xfrm rot="5400000">
              <a:off x="5745476" y="3272117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FA866096-6C8A-C8AF-8C17-D908CB8FAFF2}"/>
                </a:ext>
              </a:extLst>
            </p:cNvPr>
            <p:cNvSpPr/>
            <p:nvPr/>
          </p:nvSpPr>
          <p:spPr>
            <a:xfrm rot="5400000">
              <a:off x="6090861" y="3272117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6928EBF4-9E1F-34D4-87B6-CF942680F773}"/>
                </a:ext>
              </a:extLst>
            </p:cNvPr>
            <p:cNvSpPr/>
            <p:nvPr/>
          </p:nvSpPr>
          <p:spPr>
            <a:xfrm rot="5400000">
              <a:off x="6436246" y="3272117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2223E3DB-5921-DE00-C224-B4B321365799}"/>
                </a:ext>
              </a:extLst>
            </p:cNvPr>
            <p:cNvSpPr/>
            <p:nvPr/>
          </p:nvSpPr>
          <p:spPr>
            <a:xfrm rot="5400000">
              <a:off x="6781630" y="3272117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57B602C1-D4AB-9E00-7DD8-A9BFB3D23632}"/>
                </a:ext>
              </a:extLst>
            </p:cNvPr>
            <p:cNvSpPr/>
            <p:nvPr/>
          </p:nvSpPr>
          <p:spPr>
            <a:xfrm rot="5400000">
              <a:off x="7127015" y="3272117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0176E943-4161-7370-FC21-CD7F7A2F12F7}"/>
                </a:ext>
              </a:extLst>
            </p:cNvPr>
            <p:cNvSpPr/>
            <p:nvPr/>
          </p:nvSpPr>
          <p:spPr>
            <a:xfrm rot="5400000">
              <a:off x="7817785" y="3272117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CF1EAF80-3F67-946E-D3F2-0B940A5DA6FF}"/>
                </a:ext>
              </a:extLst>
            </p:cNvPr>
            <p:cNvSpPr/>
            <p:nvPr/>
          </p:nvSpPr>
          <p:spPr>
            <a:xfrm rot="5400000">
              <a:off x="7472400" y="3272117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CA6AFBDF-7422-A1EE-19A0-3E81E728F6A9}"/>
                </a:ext>
              </a:extLst>
            </p:cNvPr>
            <p:cNvSpPr/>
            <p:nvPr/>
          </p:nvSpPr>
          <p:spPr>
            <a:xfrm rot="5400000">
              <a:off x="5745476" y="3272117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6EBE91B9-79F0-F24D-66E6-E2FC6DAFB8CD}"/>
                </a:ext>
              </a:extLst>
            </p:cNvPr>
            <p:cNvSpPr/>
            <p:nvPr/>
          </p:nvSpPr>
          <p:spPr>
            <a:xfrm rot="5400000">
              <a:off x="6090861" y="3272117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779EE717-70ED-BC12-48D4-3E61F9E8D30A}"/>
                </a:ext>
              </a:extLst>
            </p:cNvPr>
            <p:cNvSpPr/>
            <p:nvPr/>
          </p:nvSpPr>
          <p:spPr>
            <a:xfrm rot="5400000">
              <a:off x="6436246" y="3272117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0006EE3E-986C-2A86-3FC5-0B72ACEF1EC8}"/>
                </a:ext>
              </a:extLst>
            </p:cNvPr>
            <p:cNvSpPr/>
            <p:nvPr/>
          </p:nvSpPr>
          <p:spPr>
            <a:xfrm rot="5400000">
              <a:off x="6781630" y="3272117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B18BEAF4-263A-818B-BC4E-02BFA233EA31}"/>
                </a:ext>
              </a:extLst>
            </p:cNvPr>
            <p:cNvSpPr/>
            <p:nvPr/>
          </p:nvSpPr>
          <p:spPr>
            <a:xfrm rot="5400000">
              <a:off x="7127015" y="3272117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7" name="Oval 646">
              <a:extLst>
                <a:ext uri="{FF2B5EF4-FFF2-40B4-BE49-F238E27FC236}">
                  <a16:creationId xmlns:a16="http://schemas.microsoft.com/office/drawing/2014/main" id="{8F11FBD0-FFBD-4ABD-94D6-C900BC0CDA0F}"/>
                </a:ext>
              </a:extLst>
            </p:cNvPr>
            <p:cNvSpPr/>
            <p:nvPr/>
          </p:nvSpPr>
          <p:spPr>
            <a:xfrm rot="5400000">
              <a:off x="7817785" y="3272117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8" name="Oval 647">
              <a:extLst>
                <a:ext uri="{FF2B5EF4-FFF2-40B4-BE49-F238E27FC236}">
                  <a16:creationId xmlns:a16="http://schemas.microsoft.com/office/drawing/2014/main" id="{74740C88-2671-803D-C833-FD6D3C24B6B3}"/>
                </a:ext>
              </a:extLst>
            </p:cNvPr>
            <p:cNvSpPr/>
            <p:nvPr/>
          </p:nvSpPr>
          <p:spPr>
            <a:xfrm rot="5400000">
              <a:off x="7472400" y="3272117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9" name="Oval 648">
              <a:extLst>
                <a:ext uri="{FF2B5EF4-FFF2-40B4-BE49-F238E27FC236}">
                  <a16:creationId xmlns:a16="http://schemas.microsoft.com/office/drawing/2014/main" id="{1B52F0C6-8FA0-6DAF-FF25-9F7DED0A3B47}"/>
                </a:ext>
              </a:extLst>
            </p:cNvPr>
            <p:cNvSpPr/>
            <p:nvPr/>
          </p:nvSpPr>
          <p:spPr>
            <a:xfrm rot="5400000">
              <a:off x="7817785" y="3272117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0" name="Oval 649">
              <a:extLst>
                <a:ext uri="{FF2B5EF4-FFF2-40B4-BE49-F238E27FC236}">
                  <a16:creationId xmlns:a16="http://schemas.microsoft.com/office/drawing/2014/main" id="{547E42F5-C258-2339-658C-68892A84A8B7}"/>
                </a:ext>
              </a:extLst>
            </p:cNvPr>
            <p:cNvSpPr/>
            <p:nvPr/>
          </p:nvSpPr>
          <p:spPr>
            <a:xfrm rot="5400000">
              <a:off x="7472400" y="3272117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1" name="Oval 650">
              <a:extLst>
                <a:ext uri="{FF2B5EF4-FFF2-40B4-BE49-F238E27FC236}">
                  <a16:creationId xmlns:a16="http://schemas.microsoft.com/office/drawing/2014/main" id="{782A0761-E1C8-82DB-B5BF-BF38946D0E8E}"/>
                </a:ext>
              </a:extLst>
            </p:cNvPr>
            <p:cNvSpPr/>
            <p:nvPr/>
          </p:nvSpPr>
          <p:spPr>
            <a:xfrm rot="5400000">
              <a:off x="5745476" y="3564006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2" name="Oval 651">
              <a:extLst>
                <a:ext uri="{FF2B5EF4-FFF2-40B4-BE49-F238E27FC236}">
                  <a16:creationId xmlns:a16="http://schemas.microsoft.com/office/drawing/2014/main" id="{598A5C6B-7416-D406-5616-41D1C685E739}"/>
                </a:ext>
              </a:extLst>
            </p:cNvPr>
            <p:cNvSpPr/>
            <p:nvPr/>
          </p:nvSpPr>
          <p:spPr>
            <a:xfrm rot="5400000">
              <a:off x="6090861" y="3564006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3" name="Oval 652">
              <a:extLst>
                <a:ext uri="{FF2B5EF4-FFF2-40B4-BE49-F238E27FC236}">
                  <a16:creationId xmlns:a16="http://schemas.microsoft.com/office/drawing/2014/main" id="{6F434D87-B674-AD6D-A106-00718F7ADA25}"/>
                </a:ext>
              </a:extLst>
            </p:cNvPr>
            <p:cNvSpPr/>
            <p:nvPr/>
          </p:nvSpPr>
          <p:spPr>
            <a:xfrm rot="5400000">
              <a:off x="6436246" y="3564006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4" name="Oval 653">
              <a:extLst>
                <a:ext uri="{FF2B5EF4-FFF2-40B4-BE49-F238E27FC236}">
                  <a16:creationId xmlns:a16="http://schemas.microsoft.com/office/drawing/2014/main" id="{5C394E62-5886-C2BD-2708-E7592BE534AC}"/>
                </a:ext>
              </a:extLst>
            </p:cNvPr>
            <p:cNvSpPr/>
            <p:nvPr/>
          </p:nvSpPr>
          <p:spPr>
            <a:xfrm rot="5400000">
              <a:off x="6781630" y="3564006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5" name="Oval 654">
              <a:extLst>
                <a:ext uri="{FF2B5EF4-FFF2-40B4-BE49-F238E27FC236}">
                  <a16:creationId xmlns:a16="http://schemas.microsoft.com/office/drawing/2014/main" id="{AE913B16-CAF4-4884-39BF-264EE7F0370E}"/>
                </a:ext>
              </a:extLst>
            </p:cNvPr>
            <p:cNvSpPr/>
            <p:nvPr/>
          </p:nvSpPr>
          <p:spPr>
            <a:xfrm rot="5400000">
              <a:off x="7127015" y="3564006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6" name="Oval 655">
              <a:extLst>
                <a:ext uri="{FF2B5EF4-FFF2-40B4-BE49-F238E27FC236}">
                  <a16:creationId xmlns:a16="http://schemas.microsoft.com/office/drawing/2014/main" id="{53B7C558-A641-8165-157B-427D1FBF0873}"/>
                </a:ext>
              </a:extLst>
            </p:cNvPr>
            <p:cNvSpPr/>
            <p:nvPr/>
          </p:nvSpPr>
          <p:spPr>
            <a:xfrm rot="5400000">
              <a:off x="7817785" y="3564006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10C443B3-26BA-366E-A86D-44FA884D4380}"/>
                </a:ext>
              </a:extLst>
            </p:cNvPr>
            <p:cNvSpPr/>
            <p:nvPr/>
          </p:nvSpPr>
          <p:spPr>
            <a:xfrm rot="5400000">
              <a:off x="7472400" y="3564006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8" name="Oval 657">
              <a:extLst>
                <a:ext uri="{FF2B5EF4-FFF2-40B4-BE49-F238E27FC236}">
                  <a16:creationId xmlns:a16="http://schemas.microsoft.com/office/drawing/2014/main" id="{4402EE0C-D6F3-8AF4-945B-D78796FECFBF}"/>
                </a:ext>
              </a:extLst>
            </p:cNvPr>
            <p:cNvSpPr/>
            <p:nvPr/>
          </p:nvSpPr>
          <p:spPr>
            <a:xfrm rot="5400000">
              <a:off x="5745476" y="3564006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9" name="Oval 658">
              <a:extLst>
                <a:ext uri="{FF2B5EF4-FFF2-40B4-BE49-F238E27FC236}">
                  <a16:creationId xmlns:a16="http://schemas.microsoft.com/office/drawing/2014/main" id="{B4D03EBA-E897-9176-AD68-17EBD4BF1002}"/>
                </a:ext>
              </a:extLst>
            </p:cNvPr>
            <p:cNvSpPr/>
            <p:nvPr/>
          </p:nvSpPr>
          <p:spPr>
            <a:xfrm rot="5400000">
              <a:off x="6090861" y="3564006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0" name="Oval 659">
              <a:extLst>
                <a:ext uri="{FF2B5EF4-FFF2-40B4-BE49-F238E27FC236}">
                  <a16:creationId xmlns:a16="http://schemas.microsoft.com/office/drawing/2014/main" id="{43436FD2-E2B8-F7FF-4EA9-476DE3E2CCE0}"/>
                </a:ext>
              </a:extLst>
            </p:cNvPr>
            <p:cNvSpPr/>
            <p:nvPr/>
          </p:nvSpPr>
          <p:spPr>
            <a:xfrm rot="5400000">
              <a:off x="6436246" y="3564006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1" name="Oval 660">
              <a:extLst>
                <a:ext uri="{FF2B5EF4-FFF2-40B4-BE49-F238E27FC236}">
                  <a16:creationId xmlns:a16="http://schemas.microsoft.com/office/drawing/2014/main" id="{FD65BEB2-1F35-6B02-3141-807A45373AF6}"/>
                </a:ext>
              </a:extLst>
            </p:cNvPr>
            <p:cNvSpPr/>
            <p:nvPr/>
          </p:nvSpPr>
          <p:spPr>
            <a:xfrm rot="5400000">
              <a:off x="6781630" y="3564006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2" name="Oval 661">
              <a:extLst>
                <a:ext uri="{FF2B5EF4-FFF2-40B4-BE49-F238E27FC236}">
                  <a16:creationId xmlns:a16="http://schemas.microsoft.com/office/drawing/2014/main" id="{59F8D931-D09C-1960-035E-38AD1FC21A12}"/>
                </a:ext>
              </a:extLst>
            </p:cNvPr>
            <p:cNvSpPr/>
            <p:nvPr/>
          </p:nvSpPr>
          <p:spPr>
            <a:xfrm rot="5400000">
              <a:off x="7127015" y="3564006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3" name="Oval 662">
              <a:extLst>
                <a:ext uri="{FF2B5EF4-FFF2-40B4-BE49-F238E27FC236}">
                  <a16:creationId xmlns:a16="http://schemas.microsoft.com/office/drawing/2014/main" id="{3A413036-513B-F0BE-3E1E-EDA249819747}"/>
                </a:ext>
              </a:extLst>
            </p:cNvPr>
            <p:cNvSpPr/>
            <p:nvPr/>
          </p:nvSpPr>
          <p:spPr>
            <a:xfrm rot="5400000">
              <a:off x="7817785" y="3564006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4" name="Oval 663">
              <a:extLst>
                <a:ext uri="{FF2B5EF4-FFF2-40B4-BE49-F238E27FC236}">
                  <a16:creationId xmlns:a16="http://schemas.microsoft.com/office/drawing/2014/main" id="{0D2868FB-7A9F-CED8-8D73-49D84328F911}"/>
                </a:ext>
              </a:extLst>
            </p:cNvPr>
            <p:cNvSpPr/>
            <p:nvPr/>
          </p:nvSpPr>
          <p:spPr>
            <a:xfrm rot="5400000">
              <a:off x="7472400" y="3564006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5" name="Oval 664">
              <a:extLst>
                <a:ext uri="{FF2B5EF4-FFF2-40B4-BE49-F238E27FC236}">
                  <a16:creationId xmlns:a16="http://schemas.microsoft.com/office/drawing/2014/main" id="{52FF2B0F-7955-69D6-D43B-15A07CC6AF0B}"/>
                </a:ext>
              </a:extLst>
            </p:cNvPr>
            <p:cNvSpPr/>
            <p:nvPr/>
          </p:nvSpPr>
          <p:spPr>
            <a:xfrm rot="5400000">
              <a:off x="7817785" y="3564006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6" name="Oval 665">
              <a:extLst>
                <a:ext uri="{FF2B5EF4-FFF2-40B4-BE49-F238E27FC236}">
                  <a16:creationId xmlns:a16="http://schemas.microsoft.com/office/drawing/2014/main" id="{56EC0640-506A-946A-9E54-64DEBF6B8791}"/>
                </a:ext>
              </a:extLst>
            </p:cNvPr>
            <p:cNvSpPr/>
            <p:nvPr/>
          </p:nvSpPr>
          <p:spPr>
            <a:xfrm rot="5400000">
              <a:off x="7472400" y="3564006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7" name="Oval 666">
              <a:extLst>
                <a:ext uri="{FF2B5EF4-FFF2-40B4-BE49-F238E27FC236}">
                  <a16:creationId xmlns:a16="http://schemas.microsoft.com/office/drawing/2014/main" id="{7F170A2C-17DB-FBD4-94EA-AD1937B22329}"/>
                </a:ext>
              </a:extLst>
            </p:cNvPr>
            <p:cNvSpPr/>
            <p:nvPr/>
          </p:nvSpPr>
          <p:spPr>
            <a:xfrm rot="5400000">
              <a:off x="5745476" y="3855895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8" name="Oval 667">
              <a:extLst>
                <a:ext uri="{FF2B5EF4-FFF2-40B4-BE49-F238E27FC236}">
                  <a16:creationId xmlns:a16="http://schemas.microsoft.com/office/drawing/2014/main" id="{A9104558-8CC6-ECAC-F1EE-7811FFA6716B}"/>
                </a:ext>
              </a:extLst>
            </p:cNvPr>
            <p:cNvSpPr/>
            <p:nvPr/>
          </p:nvSpPr>
          <p:spPr>
            <a:xfrm rot="5400000">
              <a:off x="6090861" y="3855895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9" name="Oval 668">
              <a:extLst>
                <a:ext uri="{FF2B5EF4-FFF2-40B4-BE49-F238E27FC236}">
                  <a16:creationId xmlns:a16="http://schemas.microsoft.com/office/drawing/2014/main" id="{B1819830-3489-B364-29B9-5A98AA3E2291}"/>
                </a:ext>
              </a:extLst>
            </p:cNvPr>
            <p:cNvSpPr/>
            <p:nvPr/>
          </p:nvSpPr>
          <p:spPr>
            <a:xfrm rot="5400000">
              <a:off x="6436246" y="3855895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0" name="Oval 669">
              <a:extLst>
                <a:ext uri="{FF2B5EF4-FFF2-40B4-BE49-F238E27FC236}">
                  <a16:creationId xmlns:a16="http://schemas.microsoft.com/office/drawing/2014/main" id="{6CA4C088-61F3-7B1F-7BB6-7D49C1171664}"/>
                </a:ext>
              </a:extLst>
            </p:cNvPr>
            <p:cNvSpPr/>
            <p:nvPr/>
          </p:nvSpPr>
          <p:spPr>
            <a:xfrm rot="5400000">
              <a:off x="6781630" y="3855895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1" name="Oval 670">
              <a:extLst>
                <a:ext uri="{FF2B5EF4-FFF2-40B4-BE49-F238E27FC236}">
                  <a16:creationId xmlns:a16="http://schemas.microsoft.com/office/drawing/2014/main" id="{65C76A66-213C-1FA0-A611-7DB2B92ED159}"/>
                </a:ext>
              </a:extLst>
            </p:cNvPr>
            <p:cNvSpPr/>
            <p:nvPr/>
          </p:nvSpPr>
          <p:spPr>
            <a:xfrm rot="5400000">
              <a:off x="7127015" y="3855895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2" name="Oval 671">
              <a:extLst>
                <a:ext uri="{FF2B5EF4-FFF2-40B4-BE49-F238E27FC236}">
                  <a16:creationId xmlns:a16="http://schemas.microsoft.com/office/drawing/2014/main" id="{564039F1-7E50-3DBE-3187-B328F1A10D8D}"/>
                </a:ext>
              </a:extLst>
            </p:cNvPr>
            <p:cNvSpPr/>
            <p:nvPr/>
          </p:nvSpPr>
          <p:spPr>
            <a:xfrm rot="5400000">
              <a:off x="7817785" y="3855895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3" name="Oval 672">
              <a:extLst>
                <a:ext uri="{FF2B5EF4-FFF2-40B4-BE49-F238E27FC236}">
                  <a16:creationId xmlns:a16="http://schemas.microsoft.com/office/drawing/2014/main" id="{170ABD78-3F2C-1163-DCB0-9D57185AFCA2}"/>
                </a:ext>
              </a:extLst>
            </p:cNvPr>
            <p:cNvSpPr/>
            <p:nvPr/>
          </p:nvSpPr>
          <p:spPr>
            <a:xfrm rot="5400000">
              <a:off x="7472400" y="3855895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4" name="Oval 673">
              <a:extLst>
                <a:ext uri="{FF2B5EF4-FFF2-40B4-BE49-F238E27FC236}">
                  <a16:creationId xmlns:a16="http://schemas.microsoft.com/office/drawing/2014/main" id="{1E52F541-4B25-9828-C9A1-F8C4E73D4C42}"/>
                </a:ext>
              </a:extLst>
            </p:cNvPr>
            <p:cNvSpPr/>
            <p:nvPr/>
          </p:nvSpPr>
          <p:spPr>
            <a:xfrm rot="5400000">
              <a:off x="5745476" y="3855895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5" name="Oval 674">
              <a:extLst>
                <a:ext uri="{FF2B5EF4-FFF2-40B4-BE49-F238E27FC236}">
                  <a16:creationId xmlns:a16="http://schemas.microsoft.com/office/drawing/2014/main" id="{748EBAB3-A5F7-30A7-0FE0-1CA247F4A477}"/>
                </a:ext>
              </a:extLst>
            </p:cNvPr>
            <p:cNvSpPr/>
            <p:nvPr/>
          </p:nvSpPr>
          <p:spPr>
            <a:xfrm rot="5400000">
              <a:off x="6090861" y="3855895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6" name="Oval 675">
              <a:extLst>
                <a:ext uri="{FF2B5EF4-FFF2-40B4-BE49-F238E27FC236}">
                  <a16:creationId xmlns:a16="http://schemas.microsoft.com/office/drawing/2014/main" id="{320AAD6A-5722-23FB-9752-C7CF37522F94}"/>
                </a:ext>
              </a:extLst>
            </p:cNvPr>
            <p:cNvSpPr/>
            <p:nvPr/>
          </p:nvSpPr>
          <p:spPr>
            <a:xfrm rot="5400000">
              <a:off x="6436246" y="3855895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7" name="Oval 676">
              <a:extLst>
                <a:ext uri="{FF2B5EF4-FFF2-40B4-BE49-F238E27FC236}">
                  <a16:creationId xmlns:a16="http://schemas.microsoft.com/office/drawing/2014/main" id="{01685341-3C75-C11A-16AA-BCA84E857998}"/>
                </a:ext>
              </a:extLst>
            </p:cNvPr>
            <p:cNvSpPr/>
            <p:nvPr/>
          </p:nvSpPr>
          <p:spPr>
            <a:xfrm rot="5400000">
              <a:off x="6781630" y="3855895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8" name="Oval 677">
              <a:extLst>
                <a:ext uri="{FF2B5EF4-FFF2-40B4-BE49-F238E27FC236}">
                  <a16:creationId xmlns:a16="http://schemas.microsoft.com/office/drawing/2014/main" id="{F3B1A9F9-13D4-8358-DDAA-5728804723DD}"/>
                </a:ext>
              </a:extLst>
            </p:cNvPr>
            <p:cNvSpPr/>
            <p:nvPr/>
          </p:nvSpPr>
          <p:spPr>
            <a:xfrm rot="5400000">
              <a:off x="7127015" y="3855895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9" name="Oval 678">
              <a:extLst>
                <a:ext uri="{FF2B5EF4-FFF2-40B4-BE49-F238E27FC236}">
                  <a16:creationId xmlns:a16="http://schemas.microsoft.com/office/drawing/2014/main" id="{0C4955A2-A5C6-9838-E926-EF2155D0C1A8}"/>
                </a:ext>
              </a:extLst>
            </p:cNvPr>
            <p:cNvSpPr/>
            <p:nvPr/>
          </p:nvSpPr>
          <p:spPr>
            <a:xfrm rot="5400000">
              <a:off x="7817785" y="3855895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0" name="Oval 679">
              <a:extLst>
                <a:ext uri="{FF2B5EF4-FFF2-40B4-BE49-F238E27FC236}">
                  <a16:creationId xmlns:a16="http://schemas.microsoft.com/office/drawing/2014/main" id="{EC8DE4EC-9094-1816-4412-7E4162488C4F}"/>
                </a:ext>
              </a:extLst>
            </p:cNvPr>
            <p:cNvSpPr/>
            <p:nvPr/>
          </p:nvSpPr>
          <p:spPr>
            <a:xfrm rot="5400000">
              <a:off x="7472400" y="3855895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D28D77C3-0FC8-E0DD-31BA-8164EF4944FB}"/>
                </a:ext>
              </a:extLst>
            </p:cNvPr>
            <p:cNvSpPr/>
            <p:nvPr/>
          </p:nvSpPr>
          <p:spPr>
            <a:xfrm rot="5400000">
              <a:off x="7817785" y="3855895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2" name="Oval 681">
              <a:extLst>
                <a:ext uri="{FF2B5EF4-FFF2-40B4-BE49-F238E27FC236}">
                  <a16:creationId xmlns:a16="http://schemas.microsoft.com/office/drawing/2014/main" id="{659D8E6D-C6EA-E21D-4999-D0ADA5F145D9}"/>
                </a:ext>
              </a:extLst>
            </p:cNvPr>
            <p:cNvSpPr/>
            <p:nvPr/>
          </p:nvSpPr>
          <p:spPr>
            <a:xfrm rot="5400000">
              <a:off x="7472400" y="3855895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3" name="Oval 682">
              <a:extLst>
                <a:ext uri="{FF2B5EF4-FFF2-40B4-BE49-F238E27FC236}">
                  <a16:creationId xmlns:a16="http://schemas.microsoft.com/office/drawing/2014/main" id="{2329DBBB-C36C-BD1D-7E1E-389187B9C3B3}"/>
                </a:ext>
              </a:extLst>
            </p:cNvPr>
            <p:cNvSpPr/>
            <p:nvPr/>
          </p:nvSpPr>
          <p:spPr>
            <a:xfrm rot="5400000">
              <a:off x="5745476" y="4147784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4" name="Oval 683">
              <a:extLst>
                <a:ext uri="{FF2B5EF4-FFF2-40B4-BE49-F238E27FC236}">
                  <a16:creationId xmlns:a16="http://schemas.microsoft.com/office/drawing/2014/main" id="{1613DB18-2E01-0460-63B4-6BCC03C34FA4}"/>
                </a:ext>
              </a:extLst>
            </p:cNvPr>
            <p:cNvSpPr/>
            <p:nvPr/>
          </p:nvSpPr>
          <p:spPr>
            <a:xfrm rot="5400000">
              <a:off x="6090861" y="4147784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5803018E-B201-808A-4DC1-E452D624A358}"/>
                </a:ext>
              </a:extLst>
            </p:cNvPr>
            <p:cNvSpPr/>
            <p:nvPr/>
          </p:nvSpPr>
          <p:spPr>
            <a:xfrm rot="5400000">
              <a:off x="6436246" y="4147784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6" name="Oval 685">
              <a:extLst>
                <a:ext uri="{FF2B5EF4-FFF2-40B4-BE49-F238E27FC236}">
                  <a16:creationId xmlns:a16="http://schemas.microsoft.com/office/drawing/2014/main" id="{5ADD206C-398A-0BA6-8E96-EE1D17D97F50}"/>
                </a:ext>
              </a:extLst>
            </p:cNvPr>
            <p:cNvSpPr/>
            <p:nvPr/>
          </p:nvSpPr>
          <p:spPr>
            <a:xfrm rot="5400000">
              <a:off x="6781630" y="4147784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7" name="Oval 686">
              <a:extLst>
                <a:ext uri="{FF2B5EF4-FFF2-40B4-BE49-F238E27FC236}">
                  <a16:creationId xmlns:a16="http://schemas.microsoft.com/office/drawing/2014/main" id="{034BF4CE-CE00-D076-B66A-AE8A692902E7}"/>
                </a:ext>
              </a:extLst>
            </p:cNvPr>
            <p:cNvSpPr/>
            <p:nvPr/>
          </p:nvSpPr>
          <p:spPr>
            <a:xfrm rot="5400000">
              <a:off x="7127015" y="4147784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8" name="Oval 687">
              <a:extLst>
                <a:ext uri="{FF2B5EF4-FFF2-40B4-BE49-F238E27FC236}">
                  <a16:creationId xmlns:a16="http://schemas.microsoft.com/office/drawing/2014/main" id="{486A00F3-B7BB-1FAF-22D5-2C8D673656F9}"/>
                </a:ext>
              </a:extLst>
            </p:cNvPr>
            <p:cNvSpPr/>
            <p:nvPr/>
          </p:nvSpPr>
          <p:spPr>
            <a:xfrm rot="5400000">
              <a:off x="7817785" y="4147784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9" name="Oval 688">
              <a:extLst>
                <a:ext uri="{FF2B5EF4-FFF2-40B4-BE49-F238E27FC236}">
                  <a16:creationId xmlns:a16="http://schemas.microsoft.com/office/drawing/2014/main" id="{25A99F7B-FF97-204E-952F-99B91F26C93F}"/>
                </a:ext>
              </a:extLst>
            </p:cNvPr>
            <p:cNvSpPr/>
            <p:nvPr/>
          </p:nvSpPr>
          <p:spPr>
            <a:xfrm rot="5400000">
              <a:off x="7472400" y="4147784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0" name="Oval 689">
              <a:extLst>
                <a:ext uri="{FF2B5EF4-FFF2-40B4-BE49-F238E27FC236}">
                  <a16:creationId xmlns:a16="http://schemas.microsoft.com/office/drawing/2014/main" id="{A0BD6CDE-0545-E5A7-A47F-E1D45F06AEF1}"/>
                </a:ext>
              </a:extLst>
            </p:cNvPr>
            <p:cNvSpPr/>
            <p:nvPr/>
          </p:nvSpPr>
          <p:spPr>
            <a:xfrm rot="5400000">
              <a:off x="5745476" y="4147784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1" name="Oval 690">
              <a:extLst>
                <a:ext uri="{FF2B5EF4-FFF2-40B4-BE49-F238E27FC236}">
                  <a16:creationId xmlns:a16="http://schemas.microsoft.com/office/drawing/2014/main" id="{64553783-18BB-BC24-2F7A-6821F67F8B18}"/>
                </a:ext>
              </a:extLst>
            </p:cNvPr>
            <p:cNvSpPr/>
            <p:nvPr/>
          </p:nvSpPr>
          <p:spPr>
            <a:xfrm rot="5400000">
              <a:off x="6090861" y="4147784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2" name="Oval 691">
              <a:extLst>
                <a:ext uri="{FF2B5EF4-FFF2-40B4-BE49-F238E27FC236}">
                  <a16:creationId xmlns:a16="http://schemas.microsoft.com/office/drawing/2014/main" id="{402F4573-13DB-C2B6-DFB6-96BAC3AA5982}"/>
                </a:ext>
              </a:extLst>
            </p:cNvPr>
            <p:cNvSpPr/>
            <p:nvPr/>
          </p:nvSpPr>
          <p:spPr>
            <a:xfrm rot="5400000">
              <a:off x="6436246" y="4147784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CC65EF4F-276E-F436-F9CA-B0B7FB4636FA}"/>
                </a:ext>
              </a:extLst>
            </p:cNvPr>
            <p:cNvSpPr/>
            <p:nvPr/>
          </p:nvSpPr>
          <p:spPr>
            <a:xfrm rot="5400000">
              <a:off x="6781630" y="4147784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4" name="Oval 693">
              <a:extLst>
                <a:ext uri="{FF2B5EF4-FFF2-40B4-BE49-F238E27FC236}">
                  <a16:creationId xmlns:a16="http://schemas.microsoft.com/office/drawing/2014/main" id="{AADCEC1D-90C3-18A9-385E-DDF932392FE6}"/>
                </a:ext>
              </a:extLst>
            </p:cNvPr>
            <p:cNvSpPr/>
            <p:nvPr/>
          </p:nvSpPr>
          <p:spPr>
            <a:xfrm rot="5400000">
              <a:off x="7127015" y="4147784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5" name="Oval 694">
              <a:extLst>
                <a:ext uri="{FF2B5EF4-FFF2-40B4-BE49-F238E27FC236}">
                  <a16:creationId xmlns:a16="http://schemas.microsoft.com/office/drawing/2014/main" id="{35C42EA0-EBA9-5F40-1ADF-0AC0E80CB6B2}"/>
                </a:ext>
              </a:extLst>
            </p:cNvPr>
            <p:cNvSpPr/>
            <p:nvPr/>
          </p:nvSpPr>
          <p:spPr>
            <a:xfrm rot="5400000">
              <a:off x="7817785" y="4147784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6" name="Oval 695">
              <a:extLst>
                <a:ext uri="{FF2B5EF4-FFF2-40B4-BE49-F238E27FC236}">
                  <a16:creationId xmlns:a16="http://schemas.microsoft.com/office/drawing/2014/main" id="{80F1F494-E72D-42DD-299B-21618975913B}"/>
                </a:ext>
              </a:extLst>
            </p:cNvPr>
            <p:cNvSpPr/>
            <p:nvPr/>
          </p:nvSpPr>
          <p:spPr>
            <a:xfrm rot="5400000">
              <a:off x="7472400" y="4147784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7" name="Oval 696">
              <a:extLst>
                <a:ext uri="{FF2B5EF4-FFF2-40B4-BE49-F238E27FC236}">
                  <a16:creationId xmlns:a16="http://schemas.microsoft.com/office/drawing/2014/main" id="{794D93B5-F5FD-D70B-E47E-C2AF8927843A}"/>
                </a:ext>
              </a:extLst>
            </p:cNvPr>
            <p:cNvSpPr/>
            <p:nvPr/>
          </p:nvSpPr>
          <p:spPr>
            <a:xfrm rot="5400000">
              <a:off x="7817785" y="4147784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8" name="Oval 697">
              <a:extLst>
                <a:ext uri="{FF2B5EF4-FFF2-40B4-BE49-F238E27FC236}">
                  <a16:creationId xmlns:a16="http://schemas.microsoft.com/office/drawing/2014/main" id="{2E3ACC3C-9FDD-2B89-F3EB-893513459A9F}"/>
                </a:ext>
              </a:extLst>
            </p:cNvPr>
            <p:cNvSpPr/>
            <p:nvPr/>
          </p:nvSpPr>
          <p:spPr>
            <a:xfrm rot="5400000">
              <a:off x="7472400" y="4147784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9" name="Oval 698">
              <a:extLst>
                <a:ext uri="{FF2B5EF4-FFF2-40B4-BE49-F238E27FC236}">
                  <a16:creationId xmlns:a16="http://schemas.microsoft.com/office/drawing/2014/main" id="{676F6F3D-21B4-5DFC-FC44-98D91E8BFAE5}"/>
                </a:ext>
              </a:extLst>
            </p:cNvPr>
            <p:cNvSpPr/>
            <p:nvPr/>
          </p:nvSpPr>
          <p:spPr>
            <a:xfrm rot="5400000">
              <a:off x="5745476" y="2988420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0" name="Oval 699">
              <a:extLst>
                <a:ext uri="{FF2B5EF4-FFF2-40B4-BE49-F238E27FC236}">
                  <a16:creationId xmlns:a16="http://schemas.microsoft.com/office/drawing/2014/main" id="{32A2B989-25A3-D622-8162-CB1F2D91A66B}"/>
                </a:ext>
              </a:extLst>
            </p:cNvPr>
            <p:cNvSpPr/>
            <p:nvPr/>
          </p:nvSpPr>
          <p:spPr>
            <a:xfrm rot="5400000">
              <a:off x="6090861" y="2988420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1" name="Oval 700">
              <a:extLst>
                <a:ext uri="{FF2B5EF4-FFF2-40B4-BE49-F238E27FC236}">
                  <a16:creationId xmlns:a16="http://schemas.microsoft.com/office/drawing/2014/main" id="{5D0ABF40-A2AE-9DE6-80ED-3E62DBAEDE0F}"/>
                </a:ext>
              </a:extLst>
            </p:cNvPr>
            <p:cNvSpPr/>
            <p:nvPr/>
          </p:nvSpPr>
          <p:spPr>
            <a:xfrm rot="5400000">
              <a:off x="6436246" y="2988420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2" name="Oval 701">
              <a:extLst>
                <a:ext uri="{FF2B5EF4-FFF2-40B4-BE49-F238E27FC236}">
                  <a16:creationId xmlns:a16="http://schemas.microsoft.com/office/drawing/2014/main" id="{CC4077A7-008F-49C4-0F97-FB5586D20B71}"/>
                </a:ext>
              </a:extLst>
            </p:cNvPr>
            <p:cNvSpPr/>
            <p:nvPr/>
          </p:nvSpPr>
          <p:spPr>
            <a:xfrm rot="5400000">
              <a:off x="6781630" y="2988420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3" name="Oval 702">
              <a:extLst>
                <a:ext uri="{FF2B5EF4-FFF2-40B4-BE49-F238E27FC236}">
                  <a16:creationId xmlns:a16="http://schemas.microsoft.com/office/drawing/2014/main" id="{373E21F0-E464-C390-D950-14F9646B6BC2}"/>
                </a:ext>
              </a:extLst>
            </p:cNvPr>
            <p:cNvSpPr/>
            <p:nvPr/>
          </p:nvSpPr>
          <p:spPr>
            <a:xfrm rot="5400000">
              <a:off x="7127015" y="2988420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4" name="Oval 703">
              <a:extLst>
                <a:ext uri="{FF2B5EF4-FFF2-40B4-BE49-F238E27FC236}">
                  <a16:creationId xmlns:a16="http://schemas.microsoft.com/office/drawing/2014/main" id="{6DE744BC-8F6E-364E-C543-E675526D72BB}"/>
                </a:ext>
              </a:extLst>
            </p:cNvPr>
            <p:cNvSpPr/>
            <p:nvPr/>
          </p:nvSpPr>
          <p:spPr>
            <a:xfrm rot="5400000">
              <a:off x="7817785" y="2988420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5" name="Oval 704">
              <a:extLst>
                <a:ext uri="{FF2B5EF4-FFF2-40B4-BE49-F238E27FC236}">
                  <a16:creationId xmlns:a16="http://schemas.microsoft.com/office/drawing/2014/main" id="{C7FA99A5-5797-1B95-175E-83BD841EE2C1}"/>
                </a:ext>
              </a:extLst>
            </p:cNvPr>
            <p:cNvSpPr/>
            <p:nvPr/>
          </p:nvSpPr>
          <p:spPr>
            <a:xfrm rot="5400000">
              <a:off x="7472400" y="2988420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6" name="Oval 705">
              <a:extLst>
                <a:ext uri="{FF2B5EF4-FFF2-40B4-BE49-F238E27FC236}">
                  <a16:creationId xmlns:a16="http://schemas.microsoft.com/office/drawing/2014/main" id="{452BCFCA-618C-DBF7-1B1E-23B31E25F71B}"/>
                </a:ext>
              </a:extLst>
            </p:cNvPr>
            <p:cNvSpPr/>
            <p:nvPr/>
          </p:nvSpPr>
          <p:spPr>
            <a:xfrm rot="5400000">
              <a:off x="5745476" y="4450641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7" name="Oval 706">
              <a:extLst>
                <a:ext uri="{FF2B5EF4-FFF2-40B4-BE49-F238E27FC236}">
                  <a16:creationId xmlns:a16="http://schemas.microsoft.com/office/drawing/2014/main" id="{BC26296D-2271-EF17-8306-0613847C568F}"/>
                </a:ext>
              </a:extLst>
            </p:cNvPr>
            <p:cNvSpPr/>
            <p:nvPr/>
          </p:nvSpPr>
          <p:spPr>
            <a:xfrm rot="5400000">
              <a:off x="6090861" y="4450641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8" name="Oval 707">
              <a:extLst>
                <a:ext uri="{FF2B5EF4-FFF2-40B4-BE49-F238E27FC236}">
                  <a16:creationId xmlns:a16="http://schemas.microsoft.com/office/drawing/2014/main" id="{719C2081-90D1-926D-BE4A-3718F0A2600C}"/>
                </a:ext>
              </a:extLst>
            </p:cNvPr>
            <p:cNvSpPr/>
            <p:nvPr/>
          </p:nvSpPr>
          <p:spPr>
            <a:xfrm rot="5400000">
              <a:off x="6436246" y="4450641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9" name="Oval 708">
              <a:extLst>
                <a:ext uri="{FF2B5EF4-FFF2-40B4-BE49-F238E27FC236}">
                  <a16:creationId xmlns:a16="http://schemas.microsoft.com/office/drawing/2014/main" id="{F67695CF-7894-72E6-7A3E-4DBEB6F014AE}"/>
                </a:ext>
              </a:extLst>
            </p:cNvPr>
            <p:cNvSpPr/>
            <p:nvPr/>
          </p:nvSpPr>
          <p:spPr>
            <a:xfrm rot="5400000">
              <a:off x="6781630" y="4450641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0" name="Oval 709">
              <a:extLst>
                <a:ext uri="{FF2B5EF4-FFF2-40B4-BE49-F238E27FC236}">
                  <a16:creationId xmlns:a16="http://schemas.microsoft.com/office/drawing/2014/main" id="{06FCE77E-20DE-8972-BB5C-4A614561BED5}"/>
                </a:ext>
              </a:extLst>
            </p:cNvPr>
            <p:cNvSpPr/>
            <p:nvPr/>
          </p:nvSpPr>
          <p:spPr>
            <a:xfrm rot="5400000">
              <a:off x="7127015" y="4450641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1" name="Oval 710">
              <a:extLst>
                <a:ext uri="{FF2B5EF4-FFF2-40B4-BE49-F238E27FC236}">
                  <a16:creationId xmlns:a16="http://schemas.microsoft.com/office/drawing/2014/main" id="{E440BF64-FD9B-5BCA-FFC9-2B0A20E124C5}"/>
                </a:ext>
              </a:extLst>
            </p:cNvPr>
            <p:cNvSpPr/>
            <p:nvPr/>
          </p:nvSpPr>
          <p:spPr>
            <a:xfrm rot="5400000">
              <a:off x="7817785" y="4450641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2" name="Oval 711">
              <a:extLst>
                <a:ext uri="{FF2B5EF4-FFF2-40B4-BE49-F238E27FC236}">
                  <a16:creationId xmlns:a16="http://schemas.microsoft.com/office/drawing/2014/main" id="{541CF844-52B6-F7A2-3180-1B48CF4C70D1}"/>
                </a:ext>
              </a:extLst>
            </p:cNvPr>
            <p:cNvSpPr/>
            <p:nvPr/>
          </p:nvSpPr>
          <p:spPr>
            <a:xfrm rot="5400000">
              <a:off x="7472400" y="4450641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3" name="Oval 712">
              <a:extLst>
                <a:ext uri="{FF2B5EF4-FFF2-40B4-BE49-F238E27FC236}">
                  <a16:creationId xmlns:a16="http://schemas.microsoft.com/office/drawing/2014/main" id="{11C9C22A-F1E8-7DD0-B28A-CF91E42F6CF5}"/>
                </a:ext>
              </a:extLst>
            </p:cNvPr>
            <p:cNvSpPr/>
            <p:nvPr/>
          </p:nvSpPr>
          <p:spPr>
            <a:xfrm rot="5400000">
              <a:off x="5745476" y="4450641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4" name="Oval 713">
              <a:extLst>
                <a:ext uri="{FF2B5EF4-FFF2-40B4-BE49-F238E27FC236}">
                  <a16:creationId xmlns:a16="http://schemas.microsoft.com/office/drawing/2014/main" id="{6FE9178B-8B63-AE10-3D2C-0158B93F98AF}"/>
                </a:ext>
              </a:extLst>
            </p:cNvPr>
            <p:cNvSpPr/>
            <p:nvPr/>
          </p:nvSpPr>
          <p:spPr>
            <a:xfrm rot="5400000">
              <a:off x="6090861" y="4450641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5" name="Oval 714">
              <a:extLst>
                <a:ext uri="{FF2B5EF4-FFF2-40B4-BE49-F238E27FC236}">
                  <a16:creationId xmlns:a16="http://schemas.microsoft.com/office/drawing/2014/main" id="{8DDCA95C-56B6-49BC-316E-06988028F528}"/>
                </a:ext>
              </a:extLst>
            </p:cNvPr>
            <p:cNvSpPr/>
            <p:nvPr/>
          </p:nvSpPr>
          <p:spPr>
            <a:xfrm rot="5400000">
              <a:off x="6436246" y="4450641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6" name="Oval 715">
              <a:extLst>
                <a:ext uri="{FF2B5EF4-FFF2-40B4-BE49-F238E27FC236}">
                  <a16:creationId xmlns:a16="http://schemas.microsoft.com/office/drawing/2014/main" id="{BCBCA817-038A-71A2-17B3-7C82328F3EFF}"/>
                </a:ext>
              </a:extLst>
            </p:cNvPr>
            <p:cNvSpPr/>
            <p:nvPr/>
          </p:nvSpPr>
          <p:spPr>
            <a:xfrm rot="5400000">
              <a:off x="6781630" y="4450641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7" name="Oval 716">
              <a:extLst>
                <a:ext uri="{FF2B5EF4-FFF2-40B4-BE49-F238E27FC236}">
                  <a16:creationId xmlns:a16="http://schemas.microsoft.com/office/drawing/2014/main" id="{2BC83BBB-6D03-3721-4BF3-F3322E4B3900}"/>
                </a:ext>
              </a:extLst>
            </p:cNvPr>
            <p:cNvSpPr/>
            <p:nvPr/>
          </p:nvSpPr>
          <p:spPr>
            <a:xfrm rot="5400000">
              <a:off x="7127015" y="4450641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8" name="Oval 717">
              <a:extLst>
                <a:ext uri="{FF2B5EF4-FFF2-40B4-BE49-F238E27FC236}">
                  <a16:creationId xmlns:a16="http://schemas.microsoft.com/office/drawing/2014/main" id="{0C426617-A5F4-554F-AB1C-32C5CDBE0448}"/>
                </a:ext>
              </a:extLst>
            </p:cNvPr>
            <p:cNvSpPr/>
            <p:nvPr/>
          </p:nvSpPr>
          <p:spPr>
            <a:xfrm rot="5400000">
              <a:off x="7817785" y="4450641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9" name="Oval 718">
              <a:extLst>
                <a:ext uri="{FF2B5EF4-FFF2-40B4-BE49-F238E27FC236}">
                  <a16:creationId xmlns:a16="http://schemas.microsoft.com/office/drawing/2014/main" id="{CDAA08BD-8FDE-837D-BEA2-59DC5511C57E}"/>
                </a:ext>
              </a:extLst>
            </p:cNvPr>
            <p:cNvSpPr/>
            <p:nvPr/>
          </p:nvSpPr>
          <p:spPr>
            <a:xfrm rot="5400000">
              <a:off x="7472400" y="4450641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0" name="Oval 719">
              <a:extLst>
                <a:ext uri="{FF2B5EF4-FFF2-40B4-BE49-F238E27FC236}">
                  <a16:creationId xmlns:a16="http://schemas.microsoft.com/office/drawing/2014/main" id="{6E635594-4A63-C289-F6B3-8B31459F8C41}"/>
                </a:ext>
              </a:extLst>
            </p:cNvPr>
            <p:cNvSpPr/>
            <p:nvPr/>
          </p:nvSpPr>
          <p:spPr>
            <a:xfrm rot="5400000">
              <a:off x="7817785" y="4450641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1" name="Oval 720">
              <a:extLst>
                <a:ext uri="{FF2B5EF4-FFF2-40B4-BE49-F238E27FC236}">
                  <a16:creationId xmlns:a16="http://schemas.microsoft.com/office/drawing/2014/main" id="{5C32091F-847B-30B2-1D32-E3FCAA7A4F19}"/>
                </a:ext>
              </a:extLst>
            </p:cNvPr>
            <p:cNvSpPr/>
            <p:nvPr/>
          </p:nvSpPr>
          <p:spPr>
            <a:xfrm rot="5400000">
              <a:off x="7472400" y="4450641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2" name="Oval 721">
              <a:extLst>
                <a:ext uri="{FF2B5EF4-FFF2-40B4-BE49-F238E27FC236}">
                  <a16:creationId xmlns:a16="http://schemas.microsoft.com/office/drawing/2014/main" id="{F4CACF09-5102-644F-BC31-428FEFDCF978}"/>
                </a:ext>
              </a:extLst>
            </p:cNvPr>
            <p:cNvSpPr/>
            <p:nvPr/>
          </p:nvSpPr>
          <p:spPr>
            <a:xfrm rot="5400000">
              <a:off x="5745476" y="2693859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3" name="Oval 722">
              <a:extLst>
                <a:ext uri="{FF2B5EF4-FFF2-40B4-BE49-F238E27FC236}">
                  <a16:creationId xmlns:a16="http://schemas.microsoft.com/office/drawing/2014/main" id="{D5AB051A-5745-65ED-A1D3-ED9CF7FC05E6}"/>
                </a:ext>
              </a:extLst>
            </p:cNvPr>
            <p:cNvSpPr/>
            <p:nvPr/>
          </p:nvSpPr>
          <p:spPr>
            <a:xfrm rot="5400000">
              <a:off x="6090861" y="2693859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4" name="Oval 723">
              <a:extLst>
                <a:ext uri="{FF2B5EF4-FFF2-40B4-BE49-F238E27FC236}">
                  <a16:creationId xmlns:a16="http://schemas.microsoft.com/office/drawing/2014/main" id="{11BDC812-2F44-8E68-30D0-6E5017204069}"/>
                </a:ext>
              </a:extLst>
            </p:cNvPr>
            <p:cNvSpPr/>
            <p:nvPr/>
          </p:nvSpPr>
          <p:spPr>
            <a:xfrm rot="5400000">
              <a:off x="6436246" y="2693859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5" name="Oval 724">
              <a:extLst>
                <a:ext uri="{FF2B5EF4-FFF2-40B4-BE49-F238E27FC236}">
                  <a16:creationId xmlns:a16="http://schemas.microsoft.com/office/drawing/2014/main" id="{D27B4D4C-DDB1-C6E3-14C4-D32B37563424}"/>
                </a:ext>
              </a:extLst>
            </p:cNvPr>
            <p:cNvSpPr/>
            <p:nvPr/>
          </p:nvSpPr>
          <p:spPr>
            <a:xfrm rot="5400000">
              <a:off x="6781630" y="2693859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6" name="Oval 725">
              <a:extLst>
                <a:ext uri="{FF2B5EF4-FFF2-40B4-BE49-F238E27FC236}">
                  <a16:creationId xmlns:a16="http://schemas.microsoft.com/office/drawing/2014/main" id="{D153DDD8-E1E8-6ACA-5A5F-163080545E73}"/>
                </a:ext>
              </a:extLst>
            </p:cNvPr>
            <p:cNvSpPr/>
            <p:nvPr/>
          </p:nvSpPr>
          <p:spPr>
            <a:xfrm rot="5400000">
              <a:off x="7127015" y="2693859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7" name="Oval 726">
              <a:extLst>
                <a:ext uri="{FF2B5EF4-FFF2-40B4-BE49-F238E27FC236}">
                  <a16:creationId xmlns:a16="http://schemas.microsoft.com/office/drawing/2014/main" id="{D6173DB7-312C-58ED-E20F-7E51B8B65140}"/>
                </a:ext>
              </a:extLst>
            </p:cNvPr>
            <p:cNvSpPr/>
            <p:nvPr/>
          </p:nvSpPr>
          <p:spPr>
            <a:xfrm rot="5400000">
              <a:off x="7817785" y="2693859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8" name="Oval 727">
              <a:extLst>
                <a:ext uri="{FF2B5EF4-FFF2-40B4-BE49-F238E27FC236}">
                  <a16:creationId xmlns:a16="http://schemas.microsoft.com/office/drawing/2014/main" id="{96DAEA29-A438-F973-0DDA-9C491792D35C}"/>
                </a:ext>
              </a:extLst>
            </p:cNvPr>
            <p:cNvSpPr/>
            <p:nvPr/>
          </p:nvSpPr>
          <p:spPr>
            <a:xfrm rot="5400000">
              <a:off x="7472400" y="2693859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55841DF-A85F-A0A1-2659-91610378B62A}"/>
              </a:ext>
            </a:extLst>
          </p:cNvPr>
          <p:cNvSpPr/>
          <p:nvPr/>
        </p:nvSpPr>
        <p:spPr>
          <a:xfrm>
            <a:off x="3621" y="1742482"/>
            <a:ext cx="918700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/>
              <a:t>Use the distributive law to show different ways to solve </a:t>
            </a:r>
          </a:p>
          <a:p>
            <a:pPr algn="ctr"/>
            <a:r>
              <a:rPr lang="en-US" sz="2800" dirty="0"/>
              <a:t>7 × 7. You can draw arrays to help you like the example below:</a:t>
            </a:r>
          </a:p>
        </p:txBody>
      </p:sp>
    </p:spTree>
    <p:extLst>
      <p:ext uri="{BB962C8B-B14F-4D97-AF65-F5344CB8AC3E}">
        <p14:creationId xmlns:p14="http://schemas.microsoft.com/office/powerpoint/2010/main" val="246163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92" grpId="0" animBg="1"/>
      <p:bldP spid="494" grpId="0"/>
      <p:bldP spid="495" grpId="0"/>
      <p:bldP spid="49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223683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700854" y="1356866"/>
            <a:ext cx="10120261" cy="2020610"/>
            <a:chOff x="1705178" y="1350547"/>
            <a:chExt cx="10120261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50547"/>
              <a:ext cx="6353071" cy="1363156"/>
            </a:xfrm>
            <a:prstGeom prst="wedgeRoundRectCallout">
              <a:avLst>
                <a:gd name="adj1" fmla="val -71222"/>
                <a:gd name="adj2" fmla="val 4465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1705178" y="1776943"/>
              <a:ext cx="10120261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x 7 = (4 x 7) + (2 x 7)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86139" y="4124638"/>
            <a:ext cx="46457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1031</TotalTime>
  <Words>435</Words>
  <Application>Microsoft Office PowerPoint</Application>
  <PresentationFormat>On-screen Show (4:3)</PresentationFormat>
  <Paragraphs>94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57</cp:revision>
  <dcterms:created xsi:type="dcterms:W3CDTF">2013-01-27T09:14:16Z</dcterms:created>
  <dcterms:modified xsi:type="dcterms:W3CDTF">2025-12-11T10:27:38Z</dcterms:modified>
  <cp:category/>
</cp:coreProperties>
</file>