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7" r:id="rId3"/>
    <p:sldId id="272" r:id="rId4"/>
    <p:sldId id="279" r:id="rId5"/>
    <p:sldId id="28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649090" y="1270983"/>
            <a:ext cx="45965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Skip count in 3s</a:t>
            </a:r>
          </a:p>
        </p:txBody>
      </p:sp>
      <p:pic>
        <p:nvPicPr>
          <p:cNvPr id="5" name="Picture 4" descr="Cartoon of a hat and a purple ball&#10;&#10;AI-generated content may be incorrect.">
            <a:extLst>
              <a:ext uri="{FF2B5EF4-FFF2-40B4-BE49-F238E27FC236}">
                <a16:creationId xmlns:a16="http://schemas.microsoft.com/office/drawing/2014/main" id="{0C9AD90B-565A-2D5A-D0D1-00315BFF4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239" y="2368642"/>
            <a:ext cx="3326990" cy="335241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12031" y="61725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584533"/>
              </p:ext>
            </p:extLst>
          </p:nvPr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27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3s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591497"/>
              </p:ext>
            </p:extLst>
          </p:nvPr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F20F79-BC04-1C9C-B31C-4728519E3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F2258C6-9B35-3B2E-7F9F-0607B4EEFD05}"/>
                  </a:ext>
                </a:extLst>
              </p:cNvPr>
              <p:cNvSpPr/>
              <p:nvPr/>
            </p:nvSpPr>
            <p:spPr>
              <a:xfrm>
                <a:off x="2963251" y="1419968"/>
                <a:ext cx="710047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F2258C6-9B35-3B2E-7F9F-0607B4EEFD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251" y="1419968"/>
                <a:ext cx="7100479" cy="584775"/>
              </a:xfrm>
              <a:prstGeom prst="rect">
                <a:avLst/>
              </a:prstGeom>
              <a:blipFill>
                <a:blip r:embed="rId2"/>
                <a:stretch>
                  <a:fillRect l="-2146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19DE10E4-D162-D773-9082-5D9576BA3FEE}"/>
              </a:ext>
            </a:extLst>
          </p:cNvPr>
          <p:cNvSpPr/>
          <p:nvPr/>
        </p:nvSpPr>
        <p:spPr>
          <a:xfrm rot="5400000">
            <a:off x="2015091" y="2034106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D1D4F10-CF1F-35FF-9056-A1FC38D9A4DE}"/>
              </a:ext>
            </a:extLst>
          </p:cNvPr>
          <p:cNvSpPr/>
          <p:nvPr/>
        </p:nvSpPr>
        <p:spPr>
          <a:xfrm rot="5400000">
            <a:off x="1613476" y="2034106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590C92B-DD57-51AB-185D-1E21DE373219}"/>
              </a:ext>
            </a:extLst>
          </p:cNvPr>
          <p:cNvSpPr/>
          <p:nvPr/>
        </p:nvSpPr>
        <p:spPr>
          <a:xfrm rot="5400000">
            <a:off x="1217359" y="2034106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F1CC1AD-6EA6-CFBB-9AC0-9F26E83BE7EC}"/>
              </a:ext>
            </a:extLst>
          </p:cNvPr>
          <p:cNvSpPr/>
          <p:nvPr/>
        </p:nvSpPr>
        <p:spPr>
          <a:xfrm rot="5400000">
            <a:off x="2037174" y="3067454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E416836-FFCB-9917-6ED1-AEE06481ECA9}"/>
              </a:ext>
            </a:extLst>
          </p:cNvPr>
          <p:cNvSpPr/>
          <p:nvPr/>
        </p:nvSpPr>
        <p:spPr>
          <a:xfrm rot="5400000">
            <a:off x="1635559" y="3067454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C666EF9-C565-BFFB-B2AE-1483A43A7ED1}"/>
              </a:ext>
            </a:extLst>
          </p:cNvPr>
          <p:cNvSpPr/>
          <p:nvPr/>
        </p:nvSpPr>
        <p:spPr>
          <a:xfrm rot="5400000">
            <a:off x="1239442" y="3067454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0C67999-75DE-6CB6-CE46-7C531FE76646}"/>
              </a:ext>
            </a:extLst>
          </p:cNvPr>
          <p:cNvSpPr/>
          <p:nvPr/>
        </p:nvSpPr>
        <p:spPr>
          <a:xfrm rot="5400000">
            <a:off x="2036468" y="3478396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61D0F5D-E140-3633-0A1A-330A9ABBEEB0}"/>
              </a:ext>
            </a:extLst>
          </p:cNvPr>
          <p:cNvSpPr/>
          <p:nvPr/>
        </p:nvSpPr>
        <p:spPr>
          <a:xfrm rot="5400000">
            <a:off x="1634853" y="3478396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8419C85-A60C-81D9-5604-45A9B7E20D2C}"/>
              </a:ext>
            </a:extLst>
          </p:cNvPr>
          <p:cNvSpPr/>
          <p:nvPr/>
        </p:nvSpPr>
        <p:spPr>
          <a:xfrm rot="5400000">
            <a:off x="1238736" y="3478396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22C5A34-E5F7-8D6E-8EBA-DE05A05A9FAF}"/>
                  </a:ext>
                </a:extLst>
              </p:cNvPr>
              <p:cNvSpPr/>
              <p:nvPr/>
            </p:nvSpPr>
            <p:spPr>
              <a:xfrm>
                <a:off x="2932853" y="2921359"/>
                <a:ext cx="7100479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6</a:t>
                </a:r>
              </a:p>
              <a:p>
                <a:endParaRPr lang="en-GB" sz="32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22C5A34-E5F7-8D6E-8EBA-DE05A05A9F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853" y="2921359"/>
                <a:ext cx="7100479" cy="1077218"/>
              </a:xfrm>
              <a:prstGeom prst="rect">
                <a:avLst/>
              </a:prstGeom>
              <a:blipFill>
                <a:blip r:embed="rId3"/>
                <a:stretch>
                  <a:fillRect l="-2146" t="-6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AA9D0EC1-08E7-FF9C-D02B-75C9FC10BF15}"/>
              </a:ext>
            </a:extLst>
          </p:cNvPr>
          <p:cNvSpPr/>
          <p:nvPr/>
        </p:nvSpPr>
        <p:spPr>
          <a:xfrm rot="5400000">
            <a:off x="2050621" y="4678950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FA4DA8E-0B1B-1AD5-49AD-8138DA610E96}"/>
              </a:ext>
            </a:extLst>
          </p:cNvPr>
          <p:cNvSpPr/>
          <p:nvPr/>
        </p:nvSpPr>
        <p:spPr>
          <a:xfrm rot="5400000">
            <a:off x="1649006" y="4678950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C299D71-3412-5F7B-0DD5-ABC0A430F53C}"/>
              </a:ext>
            </a:extLst>
          </p:cNvPr>
          <p:cNvSpPr/>
          <p:nvPr/>
        </p:nvSpPr>
        <p:spPr>
          <a:xfrm rot="5400000">
            <a:off x="1252889" y="4678950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97244BB-2F6E-FE5E-95D8-1996080D1C5B}"/>
              </a:ext>
            </a:extLst>
          </p:cNvPr>
          <p:cNvSpPr/>
          <p:nvPr/>
        </p:nvSpPr>
        <p:spPr>
          <a:xfrm rot="5400000">
            <a:off x="2049915" y="5089892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9A323DC-B907-7A5D-2696-4B73C1417512}"/>
              </a:ext>
            </a:extLst>
          </p:cNvPr>
          <p:cNvSpPr/>
          <p:nvPr/>
        </p:nvSpPr>
        <p:spPr>
          <a:xfrm rot="5400000">
            <a:off x="1648300" y="5089892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BA88D37-583D-847F-D399-A6F167E48AB1}"/>
              </a:ext>
            </a:extLst>
          </p:cNvPr>
          <p:cNvSpPr/>
          <p:nvPr/>
        </p:nvSpPr>
        <p:spPr>
          <a:xfrm rot="5400000">
            <a:off x="1252183" y="5089892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494B11C-9ACB-6A0F-6DFF-AC4B03DE4967}"/>
              </a:ext>
            </a:extLst>
          </p:cNvPr>
          <p:cNvSpPr/>
          <p:nvPr/>
        </p:nvSpPr>
        <p:spPr>
          <a:xfrm rot="5400000">
            <a:off x="2048451" y="5498912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BB52F7B-2020-4B32-5D71-C05D5231FA0C}"/>
              </a:ext>
            </a:extLst>
          </p:cNvPr>
          <p:cNvSpPr/>
          <p:nvPr/>
        </p:nvSpPr>
        <p:spPr>
          <a:xfrm rot="5400000">
            <a:off x="1646836" y="5498912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90BCCD9-A45B-1751-8866-3E97112430AF}"/>
              </a:ext>
            </a:extLst>
          </p:cNvPr>
          <p:cNvSpPr/>
          <p:nvPr/>
        </p:nvSpPr>
        <p:spPr>
          <a:xfrm rot="5400000">
            <a:off x="1250719" y="5498912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A0E0307-7909-5085-ACF3-59A363830A3B}"/>
                  </a:ext>
                </a:extLst>
              </p:cNvPr>
              <p:cNvSpPr/>
              <p:nvPr/>
            </p:nvSpPr>
            <p:spPr>
              <a:xfrm>
                <a:off x="2963252" y="4908887"/>
                <a:ext cx="7100479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9</a:t>
                </a:r>
              </a:p>
              <a:p>
                <a:endParaRPr lang="en-GB" sz="32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A0E0307-7909-5085-ACF3-59A363830A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252" y="4908887"/>
                <a:ext cx="7100479" cy="1077218"/>
              </a:xfrm>
              <a:prstGeom prst="rect">
                <a:avLst/>
              </a:prstGeom>
              <a:blipFill>
                <a:blip r:embed="rId4"/>
                <a:stretch>
                  <a:fillRect l="-2146" t="-6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54967D9-3E4F-8C31-1B17-80098AAFF08C}"/>
              </a:ext>
            </a:extLst>
          </p:cNvPr>
          <p:cNvCxnSpPr/>
          <p:nvPr/>
        </p:nvCxnSpPr>
        <p:spPr>
          <a:xfrm flipV="1">
            <a:off x="5405853" y="2282303"/>
            <a:ext cx="2585123" cy="1082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Arc 40">
            <a:extLst>
              <a:ext uri="{FF2B5EF4-FFF2-40B4-BE49-F238E27FC236}">
                <a16:creationId xmlns:a16="http://schemas.microsoft.com/office/drawing/2014/main" id="{B973D485-BC57-6E70-A761-714A0869E205}"/>
              </a:ext>
            </a:extLst>
          </p:cNvPr>
          <p:cNvSpPr/>
          <p:nvPr/>
        </p:nvSpPr>
        <p:spPr>
          <a:xfrm flipH="1">
            <a:off x="5440925" y="1809281"/>
            <a:ext cx="618782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34C7F06-8ECB-0272-BD9B-AEF7131959AA}"/>
              </a:ext>
            </a:extLst>
          </p:cNvPr>
          <p:cNvSpPr txBox="1"/>
          <p:nvPr/>
        </p:nvSpPr>
        <p:spPr>
          <a:xfrm>
            <a:off x="5268173" y="2282303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  <a:endParaRPr lang="en-GB" sz="24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C62DABD-3716-BA64-1AFF-719E9F535134}"/>
              </a:ext>
            </a:extLst>
          </p:cNvPr>
          <p:cNvSpPr txBox="1"/>
          <p:nvPr/>
        </p:nvSpPr>
        <p:spPr>
          <a:xfrm>
            <a:off x="5876626" y="2288752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  <a:endParaRPr lang="en-GB" sz="2400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7A977D9-922B-0340-AF98-0D81448316C9}"/>
              </a:ext>
            </a:extLst>
          </p:cNvPr>
          <p:cNvCxnSpPr/>
          <p:nvPr/>
        </p:nvCxnSpPr>
        <p:spPr>
          <a:xfrm flipV="1">
            <a:off x="5410981" y="3844799"/>
            <a:ext cx="2585123" cy="1082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Arc 45">
            <a:extLst>
              <a:ext uri="{FF2B5EF4-FFF2-40B4-BE49-F238E27FC236}">
                <a16:creationId xmlns:a16="http://schemas.microsoft.com/office/drawing/2014/main" id="{4C10546C-B669-9445-4F19-23501918BC59}"/>
              </a:ext>
            </a:extLst>
          </p:cNvPr>
          <p:cNvSpPr/>
          <p:nvPr/>
        </p:nvSpPr>
        <p:spPr>
          <a:xfrm flipH="1">
            <a:off x="5446053" y="3371777"/>
            <a:ext cx="618782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360A10B-6502-85C8-714F-F1E37A6EC662}"/>
              </a:ext>
            </a:extLst>
          </p:cNvPr>
          <p:cNvSpPr txBox="1"/>
          <p:nvPr/>
        </p:nvSpPr>
        <p:spPr>
          <a:xfrm>
            <a:off x="5273301" y="3844799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  <a:endParaRPr lang="en-GB" sz="24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7849B79-7415-519D-F7A7-B69ECFA5C318}"/>
              </a:ext>
            </a:extLst>
          </p:cNvPr>
          <p:cNvSpPr txBox="1"/>
          <p:nvPr/>
        </p:nvSpPr>
        <p:spPr>
          <a:xfrm>
            <a:off x="5881754" y="3851248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  <a:endParaRPr lang="en-GB" sz="2400" dirty="0"/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79B44EE7-8561-80E1-2234-3ABA84E0A0B4}"/>
              </a:ext>
            </a:extLst>
          </p:cNvPr>
          <p:cNvSpPr/>
          <p:nvPr/>
        </p:nvSpPr>
        <p:spPr>
          <a:xfrm flipH="1">
            <a:off x="6077791" y="3372745"/>
            <a:ext cx="618782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E13A5A5-D719-A592-A8E3-3F314E47F1EF}"/>
              </a:ext>
            </a:extLst>
          </p:cNvPr>
          <p:cNvSpPr txBox="1"/>
          <p:nvPr/>
        </p:nvSpPr>
        <p:spPr>
          <a:xfrm>
            <a:off x="6513492" y="3852216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  <a:endParaRPr lang="en-GB" sz="2400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8876327-97E8-B3D4-04A9-5AA6FD987754}"/>
              </a:ext>
            </a:extLst>
          </p:cNvPr>
          <p:cNvCxnSpPr/>
          <p:nvPr/>
        </p:nvCxnSpPr>
        <p:spPr>
          <a:xfrm flipV="1">
            <a:off x="5340178" y="5687268"/>
            <a:ext cx="2585123" cy="1082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Arc 51">
            <a:extLst>
              <a:ext uri="{FF2B5EF4-FFF2-40B4-BE49-F238E27FC236}">
                <a16:creationId xmlns:a16="http://schemas.microsoft.com/office/drawing/2014/main" id="{2A0B30D4-9591-ED31-E720-2F141624BE44}"/>
              </a:ext>
            </a:extLst>
          </p:cNvPr>
          <p:cNvSpPr/>
          <p:nvPr/>
        </p:nvSpPr>
        <p:spPr>
          <a:xfrm flipH="1">
            <a:off x="5375250" y="5214246"/>
            <a:ext cx="618782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EB51466-200B-BA34-17C6-B6670A8BFAE1}"/>
              </a:ext>
            </a:extLst>
          </p:cNvPr>
          <p:cNvSpPr txBox="1"/>
          <p:nvPr/>
        </p:nvSpPr>
        <p:spPr>
          <a:xfrm>
            <a:off x="5202498" y="5687268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  <a:endParaRPr lang="en-GB" sz="24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37E4E05-3A20-ECFE-B05F-B705B0E7CC2B}"/>
              </a:ext>
            </a:extLst>
          </p:cNvPr>
          <p:cNvSpPr txBox="1"/>
          <p:nvPr/>
        </p:nvSpPr>
        <p:spPr>
          <a:xfrm>
            <a:off x="5810951" y="5693717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  <a:endParaRPr lang="en-GB" sz="2400" dirty="0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CC158ECD-5DF1-A91C-ECC4-7C336E36BD12}"/>
              </a:ext>
            </a:extLst>
          </p:cNvPr>
          <p:cNvSpPr/>
          <p:nvPr/>
        </p:nvSpPr>
        <p:spPr>
          <a:xfrm flipH="1">
            <a:off x="6006988" y="5215214"/>
            <a:ext cx="618782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9740582-5341-5F2E-0FD6-4A7669D08DF6}"/>
              </a:ext>
            </a:extLst>
          </p:cNvPr>
          <p:cNvSpPr txBox="1"/>
          <p:nvPr/>
        </p:nvSpPr>
        <p:spPr>
          <a:xfrm>
            <a:off x="6442689" y="5694685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  <a:endParaRPr lang="en-GB" sz="2400" dirty="0"/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C423D9F7-6F45-14D2-F05B-51B6781529F5}"/>
              </a:ext>
            </a:extLst>
          </p:cNvPr>
          <p:cNvSpPr/>
          <p:nvPr/>
        </p:nvSpPr>
        <p:spPr>
          <a:xfrm flipH="1">
            <a:off x="6634046" y="5204908"/>
            <a:ext cx="618782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E38D986-F9DD-92AC-BA23-59740EB36CF1}"/>
              </a:ext>
            </a:extLst>
          </p:cNvPr>
          <p:cNvSpPr txBox="1"/>
          <p:nvPr/>
        </p:nvSpPr>
        <p:spPr>
          <a:xfrm>
            <a:off x="7069747" y="5684379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</a:t>
            </a:r>
            <a:endParaRPr lang="en-GB" sz="2400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78DA328-8936-6A70-28FD-6E95EBEE812E}"/>
              </a:ext>
            </a:extLst>
          </p:cNvPr>
          <p:cNvGrpSpPr/>
          <p:nvPr/>
        </p:nvGrpSpPr>
        <p:grpSpPr>
          <a:xfrm>
            <a:off x="5413577" y="1287549"/>
            <a:ext cx="659577" cy="461665"/>
            <a:chOff x="5413577" y="510800"/>
            <a:chExt cx="659577" cy="461665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0AD9300-BFDF-EDF7-3802-4B66D1BE76D8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E61F361-FCDA-2199-9921-967A301DF53F}"/>
                </a:ext>
              </a:extLst>
            </p:cNvPr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3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BD29EC9-4673-DECA-0500-43603211D7AA}"/>
              </a:ext>
            </a:extLst>
          </p:cNvPr>
          <p:cNvGrpSpPr/>
          <p:nvPr/>
        </p:nvGrpSpPr>
        <p:grpSpPr>
          <a:xfrm>
            <a:off x="5404767" y="2867067"/>
            <a:ext cx="659577" cy="461665"/>
            <a:chOff x="5413577" y="510800"/>
            <a:chExt cx="659577" cy="46166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3C8261F-CA11-30C2-931C-033AB0438522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3F1180B-79DB-C496-08BE-B3E1097B8660}"/>
                </a:ext>
              </a:extLst>
            </p:cNvPr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2EA5BEA-44DE-8B40-6556-9C87605606BA}"/>
              </a:ext>
            </a:extLst>
          </p:cNvPr>
          <p:cNvGrpSpPr/>
          <p:nvPr/>
        </p:nvGrpSpPr>
        <p:grpSpPr>
          <a:xfrm>
            <a:off x="6036996" y="2866879"/>
            <a:ext cx="659577" cy="461665"/>
            <a:chOff x="5413577" y="510800"/>
            <a:chExt cx="659577" cy="461665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9523B62-B493-EAD2-3B77-03921E4175A6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0A23878-EB1B-1ED2-A424-BCACC6DF9A9C}"/>
                </a:ext>
              </a:extLst>
            </p:cNvPr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3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3BBB4F7-F33A-8829-1DF1-4F4407402452}"/>
              </a:ext>
            </a:extLst>
          </p:cNvPr>
          <p:cNvGrpSpPr/>
          <p:nvPr/>
        </p:nvGrpSpPr>
        <p:grpSpPr>
          <a:xfrm>
            <a:off x="5377873" y="4655907"/>
            <a:ext cx="659577" cy="461665"/>
            <a:chOff x="5413577" y="510800"/>
            <a:chExt cx="659577" cy="461665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0882AC1-BBE3-B815-2F4A-DFFCA3533F94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92A9D89-53E6-613D-1A3C-653557771429}"/>
                </a:ext>
              </a:extLst>
            </p:cNvPr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3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F47BA0F-79B4-7EE4-FF9E-21321305F73F}"/>
              </a:ext>
            </a:extLst>
          </p:cNvPr>
          <p:cNvGrpSpPr/>
          <p:nvPr/>
        </p:nvGrpSpPr>
        <p:grpSpPr>
          <a:xfrm>
            <a:off x="6023115" y="4655907"/>
            <a:ext cx="659577" cy="461665"/>
            <a:chOff x="5413577" y="510800"/>
            <a:chExt cx="659577" cy="461665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FDC679F-F5DC-953B-DBBF-46339881D2B7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65080AD2-F5AB-18F2-9970-C71BB668C096}"/>
                </a:ext>
              </a:extLst>
            </p:cNvPr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3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03B14C3-C11E-F5B7-4476-BAF681C0A2CD}"/>
              </a:ext>
            </a:extLst>
          </p:cNvPr>
          <p:cNvGrpSpPr/>
          <p:nvPr/>
        </p:nvGrpSpPr>
        <p:grpSpPr>
          <a:xfrm>
            <a:off x="6668811" y="4655906"/>
            <a:ext cx="659577" cy="461665"/>
            <a:chOff x="5413577" y="510800"/>
            <a:chExt cx="659577" cy="461665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86321BB-0B89-B6D3-A50D-9B6851DC54F4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140ADBE-F007-A6BC-6429-123EE3215502}"/>
                </a:ext>
              </a:extLst>
            </p:cNvPr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3</a:t>
              </a:r>
            </a:p>
          </p:txBody>
        </p:sp>
      </p:grpSp>
      <p:pic>
        <p:nvPicPr>
          <p:cNvPr id="77" name="Picture 76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662F1B6B-5F1C-679E-9B7C-41DE91D364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391" y="157683"/>
            <a:ext cx="1233968" cy="1233968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670F44C0-C4A7-5573-F8EA-0D56D466FC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3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/>
      <p:bldP spid="15" grpId="0" animBg="1"/>
      <p:bldP spid="17" grpId="0" animBg="1"/>
      <p:bldP spid="2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/>
      <p:bldP spid="41" grpId="0" animBg="1"/>
      <p:bldP spid="42" grpId="0"/>
      <p:bldP spid="43" grpId="0"/>
      <p:bldP spid="46" grpId="0" animBg="1"/>
      <p:bldP spid="47" grpId="0"/>
      <p:bldP spid="48" grpId="0"/>
      <p:bldP spid="49" grpId="0" animBg="1"/>
      <p:bldP spid="50" grpId="0"/>
      <p:bldP spid="52" grpId="0" animBg="1"/>
      <p:bldP spid="53" grpId="0"/>
      <p:bldP spid="54" grpId="0"/>
      <p:bldP spid="55" grpId="0" animBg="1"/>
      <p:bldP spid="56" grpId="0"/>
      <p:bldP spid="57" grpId="0" animBg="1"/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AC80D4-E1BF-5772-C920-AB7533857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60E77D0-BF76-984D-A24F-0534451F263D}"/>
                  </a:ext>
                </a:extLst>
              </p:cNvPr>
              <p:cNvSpPr/>
              <p:nvPr/>
            </p:nvSpPr>
            <p:spPr>
              <a:xfrm>
                <a:off x="2188502" y="2034698"/>
                <a:ext cx="239058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12</a:t>
                </a:r>
              </a:p>
              <a:p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4 groups of 3</a:t>
                </a:r>
              </a:p>
              <a:p>
                <a:endParaRPr lang="en-GB" sz="32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60E77D0-BF76-984D-A24F-0534451F26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502" y="2034698"/>
                <a:ext cx="2390580" cy="1569660"/>
              </a:xfrm>
              <a:prstGeom prst="rect">
                <a:avLst/>
              </a:prstGeom>
              <a:blipFill>
                <a:blip r:embed="rId2"/>
                <a:stretch>
                  <a:fillRect l="-6378" t="-4669" r="-43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7C1CA84-3F6C-21B6-9845-40C623234921}"/>
              </a:ext>
            </a:extLst>
          </p:cNvPr>
          <p:cNvCxnSpPr/>
          <p:nvPr/>
        </p:nvCxnSpPr>
        <p:spPr>
          <a:xfrm flipV="1">
            <a:off x="5135513" y="2825265"/>
            <a:ext cx="2585123" cy="1082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Arc 51">
            <a:extLst>
              <a:ext uri="{FF2B5EF4-FFF2-40B4-BE49-F238E27FC236}">
                <a16:creationId xmlns:a16="http://schemas.microsoft.com/office/drawing/2014/main" id="{E155236B-F7A3-993F-5CC6-75412CEC1A5E}"/>
              </a:ext>
            </a:extLst>
          </p:cNvPr>
          <p:cNvSpPr/>
          <p:nvPr/>
        </p:nvSpPr>
        <p:spPr>
          <a:xfrm flipH="1">
            <a:off x="5170585" y="2352243"/>
            <a:ext cx="618782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6CC29DD-FF28-A631-47E4-814BC524A0BC}"/>
              </a:ext>
            </a:extLst>
          </p:cNvPr>
          <p:cNvSpPr txBox="1"/>
          <p:nvPr/>
        </p:nvSpPr>
        <p:spPr>
          <a:xfrm>
            <a:off x="4997833" y="2825265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  <a:endParaRPr lang="en-GB" sz="24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468BF40-F605-CFC5-D241-1444F786EE33}"/>
              </a:ext>
            </a:extLst>
          </p:cNvPr>
          <p:cNvSpPr txBox="1"/>
          <p:nvPr/>
        </p:nvSpPr>
        <p:spPr>
          <a:xfrm>
            <a:off x="5626283" y="2841567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  <a:endParaRPr lang="en-GB" sz="2400" dirty="0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1B61C927-8BB5-B3FE-3850-2E3FE1F32B14}"/>
              </a:ext>
            </a:extLst>
          </p:cNvPr>
          <p:cNvSpPr/>
          <p:nvPr/>
        </p:nvSpPr>
        <p:spPr>
          <a:xfrm flipH="1">
            <a:off x="5802323" y="2353211"/>
            <a:ext cx="618782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A6942A2-FE37-7EAC-E5A7-1617D662738C}"/>
              </a:ext>
            </a:extLst>
          </p:cNvPr>
          <p:cNvSpPr txBox="1"/>
          <p:nvPr/>
        </p:nvSpPr>
        <p:spPr>
          <a:xfrm>
            <a:off x="6258021" y="2842535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  <a:endParaRPr lang="en-GB" sz="2400" dirty="0"/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5CCC7203-89EA-7EB1-C743-686A264D6E1A}"/>
              </a:ext>
            </a:extLst>
          </p:cNvPr>
          <p:cNvSpPr/>
          <p:nvPr/>
        </p:nvSpPr>
        <p:spPr>
          <a:xfrm flipH="1">
            <a:off x="6429381" y="2342905"/>
            <a:ext cx="618782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164012A-B186-D8EC-1AAC-94FF4702333F}"/>
              </a:ext>
            </a:extLst>
          </p:cNvPr>
          <p:cNvSpPr txBox="1"/>
          <p:nvPr/>
        </p:nvSpPr>
        <p:spPr>
          <a:xfrm>
            <a:off x="6865082" y="2822376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</a:t>
            </a:r>
            <a:endParaRPr lang="en-GB" sz="2400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B05BA01-C650-AB65-CA3A-0ED445040292}"/>
              </a:ext>
            </a:extLst>
          </p:cNvPr>
          <p:cNvGrpSpPr/>
          <p:nvPr/>
        </p:nvGrpSpPr>
        <p:grpSpPr>
          <a:xfrm>
            <a:off x="5173208" y="1793904"/>
            <a:ext cx="659577" cy="461665"/>
            <a:chOff x="5413577" y="510800"/>
            <a:chExt cx="659577" cy="461665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AD7907C6-18C5-5168-49DB-4147CB07E4AC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13A8FF8-A2DA-64CF-2724-50B7C7A59716}"/>
                </a:ext>
              </a:extLst>
            </p:cNvPr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3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13CC061-DC79-048F-3ADA-2D4414F12E16}"/>
              </a:ext>
            </a:extLst>
          </p:cNvPr>
          <p:cNvGrpSpPr/>
          <p:nvPr/>
        </p:nvGrpSpPr>
        <p:grpSpPr>
          <a:xfrm>
            <a:off x="5818450" y="1793904"/>
            <a:ext cx="659577" cy="461665"/>
            <a:chOff x="5413577" y="510800"/>
            <a:chExt cx="659577" cy="461665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F4C335F-9662-1FB5-147B-0C42B47DB7E9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F7E6612-2FEC-66C5-9104-D8078F20E5CD}"/>
                </a:ext>
              </a:extLst>
            </p:cNvPr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3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3A64E91-915E-1DD2-0144-5E46F911F9EB}"/>
              </a:ext>
            </a:extLst>
          </p:cNvPr>
          <p:cNvGrpSpPr/>
          <p:nvPr/>
        </p:nvGrpSpPr>
        <p:grpSpPr>
          <a:xfrm>
            <a:off x="6464146" y="1793903"/>
            <a:ext cx="659577" cy="461665"/>
            <a:chOff x="5413577" y="510800"/>
            <a:chExt cx="659577" cy="461665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D4B15927-8914-7300-4654-0F9F378B0FC7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A7C0D50-312B-9050-F379-6584C3B90863}"/>
                </a:ext>
              </a:extLst>
            </p:cNvPr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3</a:t>
              </a:r>
            </a:p>
          </p:txBody>
        </p:sp>
      </p:grpSp>
      <p:pic>
        <p:nvPicPr>
          <p:cNvPr id="77" name="Picture 76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DA36E3C9-FAE3-1933-49B2-69803534D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1" y="157683"/>
            <a:ext cx="1233968" cy="12339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0E3A3A0-A3B0-CA3B-0409-F6940EE4E2C6}"/>
                  </a:ext>
                </a:extLst>
              </p:cNvPr>
              <p:cNvSpPr/>
              <p:nvPr/>
            </p:nvSpPr>
            <p:spPr>
              <a:xfrm>
                <a:off x="2236069" y="4727211"/>
                <a:ext cx="2492165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12</a:t>
                </a:r>
              </a:p>
              <a:p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3 groups of 4</a:t>
                </a:r>
              </a:p>
              <a:p>
                <a:endParaRPr lang="en-GB" sz="32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0E3A3A0-A3B0-CA3B-0409-F6940EE4E2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069" y="4727211"/>
                <a:ext cx="2492165" cy="1569660"/>
              </a:xfrm>
              <a:prstGeom prst="rect">
                <a:avLst/>
              </a:prstGeom>
              <a:blipFill>
                <a:blip r:embed="rId4"/>
                <a:stretch>
                  <a:fillRect l="-6357" t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4365DFD-38EF-8FAA-B51B-CFCD111E1C1F}"/>
              </a:ext>
            </a:extLst>
          </p:cNvPr>
          <p:cNvCxnSpPr>
            <a:cxnSpLocks/>
          </p:cNvCxnSpPr>
          <p:nvPr/>
        </p:nvCxnSpPr>
        <p:spPr>
          <a:xfrm flipV="1">
            <a:off x="5094516" y="5321993"/>
            <a:ext cx="2906924" cy="1371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Arc 26">
            <a:extLst>
              <a:ext uri="{FF2B5EF4-FFF2-40B4-BE49-F238E27FC236}">
                <a16:creationId xmlns:a16="http://schemas.microsoft.com/office/drawing/2014/main" id="{FBBF2B90-9685-DFEA-10F0-C973FE40385E}"/>
              </a:ext>
            </a:extLst>
          </p:cNvPr>
          <p:cNvSpPr/>
          <p:nvPr/>
        </p:nvSpPr>
        <p:spPr>
          <a:xfrm flipH="1">
            <a:off x="5070315" y="4824313"/>
            <a:ext cx="871089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315F1A-89C7-3141-0433-A28F0907E38A}"/>
              </a:ext>
            </a:extLst>
          </p:cNvPr>
          <p:cNvSpPr txBox="1"/>
          <p:nvPr/>
        </p:nvSpPr>
        <p:spPr>
          <a:xfrm>
            <a:off x="4956836" y="5324884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  <a:endParaRPr lang="en-GB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23C5592-413D-78F9-C803-66B39D533A85}"/>
              </a:ext>
            </a:extLst>
          </p:cNvPr>
          <p:cNvSpPr txBox="1"/>
          <p:nvPr/>
        </p:nvSpPr>
        <p:spPr>
          <a:xfrm>
            <a:off x="5743452" y="5332300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  <a:endParaRPr lang="en-GB" sz="2400" dirty="0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7D72AC2B-6E67-47AD-B8F8-54D7D19CDDF7}"/>
              </a:ext>
            </a:extLst>
          </p:cNvPr>
          <p:cNvSpPr/>
          <p:nvPr/>
        </p:nvSpPr>
        <p:spPr>
          <a:xfrm flipH="1">
            <a:off x="5953469" y="4824313"/>
            <a:ext cx="871089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8E808A-74F0-873A-2B87-8831279C92F5}"/>
              </a:ext>
            </a:extLst>
          </p:cNvPr>
          <p:cNvSpPr txBox="1"/>
          <p:nvPr/>
        </p:nvSpPr>
        <p:spPr>
          <a:xfrm>
            <a:off x="6629209" y="5321993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8</a:t>
            </a:r>
            <a:endParaRPr lang="en-GB" sz="2400" dirty="0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65B00B20-0570-BB2A-87BF-E84AF3A7DAC0}"/>
              </a:ext>
            </a:extLst>
          </p:cNvPr>
          <p:cNvSpPr/>
          <p:nvPr/>
        </p:nvSpPr>
        <p:spPr>
          <a:xfrm flipH="1">
            <a:off x="6836623" y="4824313"/>
            <a:ext cx="871089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07F6396-BDEE-5453-EDD3-EE35D1ECC8B6}"/>
              </a:ext>
            </a:extLst>
          </p:cNvPr>
          <p:cNvSpPr txBox="1"/>
          <p:nvPr/>
        </p:nvSpPr>
        <p:spPr>
          <a:xfrm>
            <a:off x="7464321" y="5344032"/>
            <a:ext cx="633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12</a:t>
            </a:r>
            <a:endParaRPr lang="en-GB" sz="2400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AA4BDC8-5581-08CA-3213-2EBED26891B0}"/>
              </a:ext>
            </a:extLst>
          </p:cNvPr>
          <p:cNvGrpSpPr/>
          <p:nvPr/>
        </p:nvGrpSpPr>
        <p:grpSpPr>
          <a:xfrm>
            <a:off x="5065968" y="4293523"/>
            <a:ext cx="871089" cy="461665"/>
            <a:chOff x="5413577" y="510800"/>
            <a:chExt cx="659577" cy="461665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DEDF7261-1100-7111-461B-377C8447D75C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2B2CF4E2-4042-1673-BF70-8246D049EE5F}"/>
                </a:ext>
              </a:extLst>
            </p:cNvPr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4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274854D-0DFE-4BDA-F2B2-3069493FA2FF}"/>
              </a:ext>
            </a:extLst>
          </p:cNvPr>
          <p:cNvGrpSpPr/>
          <p:nvPr/>
        </p:nvGrpSpPr>
        <p:grpSpPr>
          <a:xfrm>
            <a:off x="5919298" y="4293523"/>
            <a:ext cx="871089" cy="461665"/>
            <a:chOff x="5413577" y="510800"/>
            <a:chExt cx="659577" cy="461665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86EED5D-C217-7E4C-C4D3-1152361044A9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B10C8A7-B213-1ACE-A77A-911DC95DF2FA}"/>
                </a:ext>
              </a:extLst>
            </p:cNvPr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4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9B1A604-E37B-E4C1-6214-D579141E08BA}"/>
              </a:ext>
            </a:extLst>
          </p:cNvPr>
          <p:cNvGrpSpPr/>
          <p:nvPr/>
        </p:nvGrpSpPr>
        <p:grpSpPr>
          <a:xfrm>
            <a:off x="6770679" y="4297565"/>
            <a:ext cx="871089" cy="461665"/>
            <a:chOff x="5413577" y="510800"/>
            <a:chExt cx="659577" cy="461665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B33EEE4-760F-096F-66D5-F7A814102CAC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C9A19D0-10FF-7C4B-EBE3-38B665BBC987}"/>
                </a:ext>
              </a:extLst>
            </p:cNvPr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4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3B81BAE-1B7D-AFD1-2832-197BF923A025}"/>
              </a:ext>
            </a:extLst>
          </p:cNvPr>
          <p:cNvGrpSpPr/>
          <p:nvPr/>
        </p:nvGrpSpPr>
        <p:grpSpPr>
          <a:xfrm>
            <a:off x="523538" y="1816947"/>
            <a:ext cx="1159902" cy="1596438"/>
            <a:chOff x="523538" y="1816947"/>
            <a:chExt cx="1159902" cy="159643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62EC928-30C1-77D7-F4CD-AF3D968B7823}"/>
                </a:ext>
              </a:extLst>
            </p:cNvPr>
            <p:cNvSpPr/>
            <p:nvPr/>
          </p:nvSpPr>
          <p:spPr>
            <a:xfrm rot="5400000">
              <a:off x="1323440" y="1816947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53AAB71-93E5-69FB-967C-0F8DC5F219ED}"/>
                </a:ext>
              </a:extLst>
            </p:cNvPr>
            <p:cNvSpPr/>
            <p:nvPr/>
          </p:nvSpPr>
          <p:spPr>
            <a:xfrm rot="5400000">
              <a:off x="921825" y="1816947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3297596-5AAD-3489-B3A9-76FE647EB388}"/>
                </a:ext>
              </a:extLst>
            </p:cNvPr>
            <p:cNvSpPr/>
            <p:nvPr/>
          </p:nvSpPr>
          <p:spPr>
            <a:xfrm rot="5400000">
              <a:off x="525708" y="1816947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EEBEF0F-9310-FE92-389B-8877C2D5FD3E}"/>
                </a:ext>
              </a:extLst>
            </p:cNvPr>
            <p:cNvSpPr/>
            <p:nvPr/>
          </p:nvSpPr>
          <p:spPr>
            <a:xfrm rot="5400000">
              <a:off x="1322734" y="2227889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4C2F008-B78F-8394-8666-7E3E31429FC5}"/>
                </a:ext>
              </a:extLst>
            </p:cNvPr>
            <p:cNvSpPr/>
            <p:nvPr/>
          </p:nvSpPr>
          <p:spPr>
            <a:xfrm rot="5400000">
              <a:off x="921119" y="2227889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5836756-A89F-0682-A520-AD6DB930C515}"/>
                </a:ext>
              </a:extLst>
            </p:cNvPr>
            <p:cNvSpPr/>
            <p:nvPr/>
          </p:nvSpPr>
          <p:spPr>
            <a:xfrm rot="5400000">
              <a:off x="525002" y="2227889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FD56428-166D-8F5C-1474-2CEC7297DF82}"/>
                </a:ext>
              </a:extLst>
            </p:cNvPr>
            <p:cNvSpPr/>
            <p:nvPr/>
          </p:nvSpPr>
          <p:spPr>
            <a:xfrm rot="5400000">
              <a:off x="1321270" y="2636909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5F633D8-513C-8120-6A1F-1C6344BBA06A}"/>
                </a:ext>
              </a:extLst>
            </p:cNvPr>
            <p:cNvSpPr/>
            <p:nvPr/>
          </p:nvSpPr>
          <p:spPr>
            <a:xfrm rot="5400000">
              <a:off x="919655" y="2636909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F594FFA-2A4C-19DA-498E-F670F74233F7}"/>
                </a:ext>
              </a:extLst>
            </p:cNvPr>
            <p:cNvSpPr/>
            <p:nvPr/>
          </p:nvSpPr>
          <p:spPr>
            <a:xfrm rot="5400000">
              <a:off x="523538" y="2636909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FEC5717C-B5F6-B8D0-87FC-8140DAA72786}"/>
                </a:ext>
              </a:extLst>
            </p:cNvPr>
            <p:cNvSpPr/>
            <p:nvPr/>
          </p:nvSpPr>
          <p:spPr>
            <a:xfrm rot="5400000">
              <a:off x="1321270" y="305338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101E7F6-6EF0-04E7-BA80-8C8AD0D2D0DD}"/>
                </a:ext>
              </a:extLst>
            </p:cNvPr>
            <p:cNvSpPr/>
            <p:nvPr/>
          </p:nvSpPr>
          <p:spPr>
            <a:xfrm rot="5400000">
              <a:off x="919655" y="305338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46710FA-00CF-FC65-184C-75712FFDC20A}"/>
                </a:ext>
              </a:extLst>
            </p:cNvPr>
            <p:cNvSpPr/>
            <p:nvPr/>
          </p:nvSpPr>
          <p:spPr>
            <a:xfrm rot="5400000">
              <a:off x="523538" y="305338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2" name="Arc 91">
            <a:extLst>
              <a:ext uri="{FF2B5EF4-FFF2-40B4-BE49-F238E27FC236}">
                <a16:creationId xmlns:a16="http://schemas.microsoft.com/office/drawing/2014/main" id="{DC375AD3-DAA3-A9D6-2CD2-9C610A3D4C22}"/>
              </a:ext>
            </a:extLst>
          </p:cNvPr>
          <p:cNvSpPr/>
          <p:nvPr/>
        </p:nvSpPr>
        <p:spPr>
          <a:xfrm flipH="1">
            <a:off x="7064141" y="2342905"/>
            <a:ext cx="618782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6884335-49E3-3570-14AE-CF75D202E37A}"/>
              </a:ext>
            </a:extLst>
          </p:cNvPr>
          <p:cNvSpPr txBox="1"/>
          <p:nvPr/>
        </p:nvSpPr>
        <p:spPr>
          <a:xfrm>
            <a:off x="7499842" y="2787992"/>
            <a:ext cx="501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12</a:t>
            </a:r>
            <a:endParaRPr lang="en-GB" sz="2400" dirty="0"/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9C6E187-7393-0507-CBC1-4169BCE5ECD0}"/>
              </a:ext>
            </a:extLst>
          </p:cNvPr>
          <p:cNvGrpSpPr/>
          <p:nvPr/>
        </p:nvGrpSpPr>
        <p:grpSpPr>
          <a:xfrm>
            <a:off x="7113891" y="1793903"/>
            <a:ext cx="659577" cy="461665"/>
            <a:chOff x="5413577" y="510800"/>
            <a:chExt cx="659577" cy="461665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B7B42AC9-4561-3688-6401-F3A29198ACE3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171CDA39-7C1C-7D00-8CC6-B739362A5CBD}"/>
                </a:ext>
              </a:extLst>
            </p:cNvPr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3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F2E11D6-B326-16F1-76B5-62CA0C53D567}"/>
              </a:ext>
            </a:extLst>
          </p:cNvPr>
          <p:cNvGrpSpPr/>
          <p:nvPr/>
        </p:nvGrpSpPr>
        <p:grpSpPr>
          <a:xfrm rot="5400000">
            <a:off x="498240" y="4413295"/>
            <a:ext cx="1228726" cy="1596438"/>
            <a:chOff x="494042" y="1816947"/>
            <a:chExt cx="1228726" cy="1596438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D08E265-5B12-006F-8918-B473F87BD4F8}"/>
                </a:ext>
              </a:extLst>
            </p:cNvPr>
            <p:cNvSpPr/>
            <p:nvPr/>
          </p:nvSpPr>
          <p:spPr>
            <a:xfrm rot="5400000">
              <a:off x="1362768" y="1816947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22877F8-F2BF-659B-5BD8-445B5D9636F0}"/>
                </a:ext>
              </a:extLst>
            </p:cNvPr>
            <p:cNvSpPr/>
            <p:nvPr/>
          </p:nvSpPr>
          <p:spPr>
            <a:xfrm rot="5400000">
              <a:off x="921825" y="1816947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CBEE37C-3CC3-C5BD-C55C-9D4455F6E275}"/>
                </a:ext>
              </a:extLst>
            </p:cNvPr>
            <p:cNvSpPr/>
            <p:nvPr/>
          </p:nvSpPr>
          <p:spPr>
            <a:xfrm rot="5400000">
              <a:off x="496212" y="1816947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D4815B2-6303-9048-4F9F-60EC2F567929}"/>
                </a:ext>
              </a:extLst>
            </p:cNvPr>
            <p:cNvSpPr/>
            <p:nvPr/>
          </p:nvSpPr>
          <p:spPr>
            <a:xfrm rot="5400000">
              <a:off x="1362062" y="2227889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657BE9C-08D4-4E74-D99B-0812D3C10781}"/>
                </a:ext>
              </a:extLst>
            </p:cNvPr>
            <p:cNvSpPr/>
            <p:nvPr/>
          </p:nvSpPr>
          <p:spPr>
            <a:xfrm rot="5400000">
              <a:off x="921119" y="2227889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B90234C-93F9-B88F-C509-90F5E5B561BE}"/>
                </a:ext>
              </a:extLst>
            </p:cNvPr>
            <p:cNvSpPr/>
            <p:nvPr/>
          </p:nvSpPr>
          <p:spPr>
            <a:xfrm rot="5400000">
              <a:off x="495506" y="2227889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46FCD55-7BFB-7F49-EC58-A7EC51AEA680}"/>
                </a:ext>
              </a:extLst>
            </p:cNvPr>
            <p:cNvSpPr/>
            <p:nvPr/>
          </p:nvSpPr>
          <p:spPr>
            <a:xfrm rot="5400000">
              <a:off x="1360598" y="2636909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8E325C-4FDC-3018-A01C-532F56C6E88F}"/>
                </a:ext>
              </a:extLst>
            </p:cNvPr>
            <p:cNvSpPr/>
            <p:nvPr/>
          </p:nvSpPr>
          <p:spPr>
            <a:xfrm rot="5400000">
              <a:off x="919655" y="2636909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2569FE6-C299-06D9-9CC9-6BC05FEA2EDC}"/>
                </a:ext>
              </a:extLst>
            </p:cNvPr>
            <p:cNvSpPr/>
            <p:nvPr/>
          </p:nvSpPr>
          <p:spPr>
            <a:xfrm rot="5400000">
              <a:off x="494042" y="2636909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C5012E7-5AAC-D488-FFC3-057F3607901B}"/>
                </a:ext>
              </a:extLst>
            </p:cNvPr>
            <p:cNvSpPr/>
            <p:nvPr/>
          </p:nvSpPr>
          <p:spPr>
            <a:xfrm rot="5400000">
              <a:off x="1360598" y="305338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96AC526-0BF2-A27B-01A2-D0E952A42797}"/>
                </a:ext>
              </a:extLst>
            </p:cNvPr>
            <p:cNvSpPr/>
            <p:nvPr/>
          </p:nvSpPr>
          <p:spPr>
            <a:xfrm rot="5400000">
              <a:off x="919655" y="305338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F5443FC-C09A-45BC-3333-B77C7405D29D}"/>
                </a:ext>
              </a:extLst>
            </p:cNvPr>
            <p:cNvSpPr/>
            <p:nvPr/>
          </p:nvSpPr>
          <p:spPr>
            <a:xfrm rot="5400000">
              <a:off x="494042" y="305338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3D0E190-CF89-1506-EC14-7FDC6B3C1BEB}"/>
              </a:ext>
            </a:extLst>
          </p:cNvPr>
          <p:cNvSpPr/>
          <p:nvPr/>
        </p:nvSpPr>
        <p:spPr>
          <a:xfrm>
            <a:off x="402771" y="1773279"/>
            <a:ext cx="1344848" cy="42388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5279353-9BA9-F2EE-33B0-7D862EBE2884}"/>
              </a:ext>
            </a:extLst>
          </p:cNvPr>
          <p:cNvSpPr/>
          <p:nvPr/>
        </p:nvSpPr>
        <p:spPr>
          <a:xfrm>
            <a:off x="402771" y="2187037"/>
            <a:ext cx="1344848" cy="42388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DCE5C0D-4FB0-E2E1-18B8-A65EC00BA611}"/>
              </a:ext>
            </a:extLst>
          </p:cNvPr>
          <p:cNvSpPr/>
          <p:nvPr/>
        </p:nvSpPr>
        <p:spPr>
          <a:xfrm>
            <a:off x="402771" y="2600795"/>
            <a:ext cx="1344848" cy="42388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0F526C5-97AA-664F-CB86-71022E4FE8FE}"/>
              </a:ext>
            </a:extLst>
          </p:cNvPr>
          <p:cNvSpPr/>
          <p:nvPr/>
        </p:nvSpPr>
        <p:spPr>
          <a:xfrm>
            <a:off x="402771" y="3014552"/>
            <a:ext cx="1344848" cy="42388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055901C-6591-F9F3-2EF2-C39921DE0292}"/>
              </a:ext>
            </a:extLst>
          </p:cNvPr>
          <p:cNvSpPr/>
          <p:nvPr/>
        </p:nvSpPr>
        <p:spPr>
          <a:xfrm>
            <a:off x="249400" y="4563265"/>
            <a:ext cx="1709403" cy="42388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1539774-7AE5-69DA-B225-356BD4D2F6D4}"/>
              </a:ext>
            </a:extLst>
          </p:cNvPr>
          <p:cNvSpPr/>
          <p:nvPr/>
        </p:nvSpPr>
        <p:spPr>
          <a:xfrm>
            <a:off x="249400" y="4993321"/>
            <a:ext cx="1709403" cy="42388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18B5F80-DCB9-6ACC-1098-9D49D00A599C}"/>
              </a:ext>
            </a:extLst>
          </p:cNvPr>
          <p:cNvSpPr/>
          <p:nvPr/>
        </p:nvSpPr>
        <p:spPr>
          <a:xfrm>
            <a:off x="249400" y="5423378"/>
            <a:ext cx="1709403" cy="42388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6D64667A-E652-F04A-8715-FC8EBF467A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C668F95A-5D53-3B2B-B982-94E15A1FB28F}"/>
              </a:ext>
            </a:extLst>
          </p:cNvPr>
          <p:cNvGrpSpPr/>
          <p:nvPr/>
        </p:nvGrpSpPr>
        <p:grpSpPr>
          <a:xfrm>
            <a:off x="163391" y="185755"/>
            <a:ext cx="8482854" cy="1233968"/>
            <a:chOff x="163391" y="185755"/>
            <a:chExt cx="8482854" cy="123396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2EE8B77-2089-314A-4DC1-C61CD7B8C184}"/>
                </a:ext>
              </a:extLst>
            </p:cNvPr>
            <p:cNvSpPr/>
            <p:nvPr/>
          </p:nvSpPr>
          <p:spPr>
            <a:xfrm>
              <a:off x="1910823" y="268741"/>
              <a:ext cx="6735422" cy="1077218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3200" b="1" dirty="0"/>
                <a:t>Which way is quicker when using skip counting? Why?</a:t>
              </a:r>
              <a:endParaRPr lang="en-US" sz="3200" b="1" cap="none" spc="0" dirty="0">
                <a:ln w="31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358B9793-6788-318E-D5BE-3B642F222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3391" y="185755"/>
              <a:ext cx="1233968" cy="12339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863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2" grpId="0" animBg="1"/>
      <p:bldP spid="53" grpId="0"/>
      <p:bldP spid="54" grpId="0"/>
      <p:bldP spid="55" grpId="0" animBg="1"/>
      <p:bldP spid="56" grpId="0"/>
      <p:bldP spid="57" grpId="0" animBg="1"/>
      <p:bldP spid="58" grpId="0"/>
      <p:bldP spid="25" grpId="0"/>
      <p:bldP spid="27" grpId="0" animBg="1"/>
      <p:bldP spid="28" grpId="0"/>
      <p:bldP spid="29" grpId="0"/>
      <p:bldP spid="30" grpId="0" animBg="1"/>
      <p:bldP spid="31" grpId="0"/>
      <p:bldP spid="38" grpId="0" animBg="1"/>
      <p:bldP spid="45" grpId="0"/>
      <p:bldP spid="92" grpId="0" animBg="1"/>
      <p:bldP spid="9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AC80D4-E1BF-5772-C920-AB7533857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60E77D0-BF76-984D-A24F-0534451F263D}"/>
                  </a:ext>
                </a:extLst>
              </p:cNvPr>
              <p:cNvSpPr/>
              <p:nvPr/>
            </p:nvSpPr>
            <p:spPr>
              <a:xfrm>
                <a:off x="2188502" y="2034698"/>
                <a:ext cx="239058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15</a:t>
                </a:r>
              </a:p>
              <a:p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5 groups of 3</a:t>
                </a:r>
              </a:p>
              <a:p>
                <a:endParaRPr lang="en-GB" sz="32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60E77D0-BF76-984D-A24F-0534451F26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502" y="2034698"/>
                <a:ext cx="2390580" cy="1569660"/>
              </a:xfrm>
              <a:prstGeom prst="rect">
                <a:avLst/>
              </a:prstGeom>
              <a:blipFill>
                <a:blip r:embed="rId2"/>
                <a:stretch>
                  <a:fillRect l="-6378" t="-4669" r="-43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7C1CA84-3F6C-21B6-9845-40C623234921}"/>
              </a:ext>
            </a:extLst>
          </p:cNvPr>
          <p:cNvCxnSpPr>
            <a:cxnSpLocks/>
          </p:cNvCxnSpPr>
          <p:nvPr/>
        </p:nvCxnSpPr>
        <p:spPr>
          <a:xfrm flipV="1">
            <a:off x="5135513" y="2811812"/>
            <a:ext cx="3388001" cy="2427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Arc 51">
            <a:extLst>
              <a:ext uri="{FF2B5EF4-FFF2-40B4-BE49-F238E27FC236}">
                <a16:creationId xmlns:a16="http://schemas.microsoft.com/office/drawing/2014/main" id="{E155236B-F7A3-993F-5CC6-75412CEC1A5E}"/>
              </a:ext>
            </a:extLst>
          </p:cNvPr>
          <p:cNvSpPr/>
          <p:nvPr/>
        </p:nvSpPr>
        <p:spPr>
          <a:xfrm flipH="1">
            <a:off x="5170585" y="2352243"/>
            <a:ext cx="618782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6CC29DD-FF28-A631-47E4-814BC524A0BC}"/>
              </a:ext>
            </a:extLst>
          </p:cNvPr>
          <p:cNvSpPr txBox="1"/>
          <p:nvPr/>
        </p:nvSpPr>
        <p:spPr>
          <a:xfrm>
            <a:off x="4997833" y="2825265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  <a:endParaRPr lang="en-GB" sz="24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468BF40-F605-CFC5-D241-1444F786EE33}"/>
              </a:ext>
            </a:extLst>
          </p:cNvPr>
          <p:cNvSpPr txBox="1"/>
          <p:nvPr/>
        </p:nvSpPr>
        <p:spPr>
          <a:xfrm>
            <a:off x="5626283" y="2841567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  <a:endParaRPr lang="en-GB" sz="2400" dirty="0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1B61C927-8BB5-B3FE-3850-2E3FE1F32B14}"/>
              </a:ext>
            </a:extLst>
          </p:cNvPr>
          <p:cNvSpPr/>
          <p:nvPr/>
        </p:nvSpPr>
        <p:spPr>
          <a:xfrm flipH="1">
            <a:off x="5802323" y="2353211"/>
            <a:ext cx="618782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A6942A2-FE37-7EAC-E5A7-1617D662738C}"/>
              </a:ext>
            </a:extLst>
          </p:cNvPr>
          <p:cNvSpPr txBox="1"/>
          <p:nvPr/>
        </p:nvSpPr>
        <p:spPr>
          <a:xfrm>
            <a:off x="6258021" y="2842535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  <a:endParaRPr lang="en-GB" sz="2400" dirty="0"/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5CCC7203-89EA-7EB1-C743-686A264D6E1A}"/>
              </a:ext>
            </a:extLst>
          </p:cNvPr>
          <p:cNvSpPr/>
          <p:nvPr/>
        </p:nvSpPr>
        <p:spPr>
          <a:xfrm flipH="1">
            <a:off x="6429381" y="2342905"/>
            <a:ext cx="618782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164012A-B186-D8EC-1AAC-94FF4702333F}"/>
              </a:ext>
            </a:extLst>
          </p:cNvPr>
          <p:cNvSpPr txBox="1"/>
          <p:nvPr/>
        </p:nvSpPr>
        <p:spPr>
          <a:xfrm>
            <a:off x="6865082" y="2822376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</a:t>
            </a:r>
            <a:endParaRPr lang="en-GB" sz="2400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B05BA01-C650-AB65-CA3A-0ED445040292}"/>
              </a:ext>
            </a:extLst>
          </p:cNvPr>
          <p:cNvGrpSpPr/>
          <p:nvPr/>
        </p:nvGrpSpPr>
        <p:grpSpPr>
          <a:xfrm>
            <a:off x="5173208" y="1793904"/>
            <a:ext cx="659577" cy="461665"/>
            <a:chOff x="5413577" y="510800"/>
            <a:chExt cx="659577" cy="461665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AD7907C6-18C5-5168-49DB-4147CB07E4AC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13A8FF8-A2DA-64CF-2724-50B7C7A59716}"/>
                </a:ext>
              </a:extLst>
            </p:cNvPr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3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13CC061-DC79-048F-3ADA-2D4414F12E16}"/>
              </a:ext>
            </a:extLst>
          </p:cNvPr>
          <p:cNvGrpSpPr/>
          <p:nvPr/>
        </p:nvGrpSpPr>
        <p:grpSpPr>
          <a:xfrm>
            <a:off x="5818450" y="1793904"/>
            <a:ext cx="659577" cy="461665"/>
            <a:chOff x="5413577" y="510800"/>
            <a:chExt cx="659577" cy="461665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F4C335F-9662-1FB5-147B-0C42B47DB7E9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F7E6612-2FEC-66C5-9104-D8078F20E5CD}"/>
                </a:ext>
              </a:extLst>
            </p:cNvPr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3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3A64E91-915E-1DD2-0144-5E46F911F9EB}"/>
              </a:ext>
            </a:extLst>
          </p:cNvPr>
          <p:cNvGrpSpPr/>
          <p:nvPr/>
        </p:nvGrpSpPr>
        <p:grpSpPr>
          <a:xfrm>
            <a:off x="6464146" y="1793903"/>
            <a:ext cx="659577" cy="461665"/>
            <a:chOff x="5413577" y="510800"/>
            <a:chExt cx="659577" cy="461665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D4B15927-8914-7300-4654-0F9F378B0FC7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A7C0D50-312B-9050-F379-6584C3B90863}"/>
                </a:ext>
              </a:extLst>
            </p:cNvPr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3</a:t>
              </a:r>
            </a:p>
          </p:txBody>
        </p:sp>
      </p:grpSp>
      <p:pic>
        <p:nvPicPr>
          <p:cNvPr id="77" name="Picture 76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DA36E3C9-FAE3-1933-49B2-69803534D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1" y="157683"/>
            <a:ext cx="1233968" cy="12339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0E3A3A0-A3B0-CA3B-0409-F6940EE4E2C6}"/>
                  </a:ext>
                </a:extLst>
              </p:cNvPr>
              <p:cNvSpPr/>
              <p:nvPr/>
            </p:nvSpPr>
            <p:spPr>
              <a:xfrm>
                <a:off x="2312271" y="4705439"/>
                <a:ext cx="2492165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 15</a:t>
                </a:r>
              </a:p>
              <a:p>
                <a:r>
                  <a:rPr lang="en-GB" sz="3200" dirty="0">
                    <a:latin typeface="+mj-lt"/>
                    <a:cs typeface="Arial" panose="020B0604020202020204" pitchFamily="34" charset="0"/>
                  </a:rPr>
                  <a:t>3 groups of 5</a:t>
                </a:r>
              </a:p>
              <a:p>
                <a:endParaRPr lang="en-GB" sz="32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0E3A3A0-A3B0-CA3B-0409-F6940EE4E2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271" y="4705439"/>
                <a:ext cx="2492165" cy="1569660"/>
              </a:xfrm>
              <a:prstGeom prst="rect">
                <a:avLst/>
              </a:prstGeom>
              <a:blipFill>
                <a:blip r:embed="rId4"/>
                <a:stretch>
                  <a:fillRect l="-6112" t="-46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4365DFD-38EF-8FAA-B51B-CFCD111E1C1F}"/>
              </a:ext>
            </a:extLst>
          </p:cNvPr>
          <p:cNvCxnSpPr>
            <a:cxnSpLocks/>
          </p:cNvCxnSpPr>
          <p:nvPr/>
        </p:nvCxnSpPr>
        <p:spPr>
          <a:xfrm flipV="1">
            <a:off x="5094516" y="5321993"/>
            <a:ext cx="3557870" cy="1371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Arc 26">
            <a:extLst>
              <a:ext uri="{FF2B5EF4-FFF2-40B4-BE49-F238E27FC236}">
                <a16:creationId xmlns:a16="http://schemas.microsoft.com/office/drawing/2014/main" id="{FBBF2B90-9685-DFEA-10F0-C973FE40385E}"/>
              </a:ext>
            </a:extLst>
          </p:cNvPr>
          <p:cNvSpPr/>
          <p:nvPr/>
        </p:nvSpPr>
        <p:spPr>
          <a:xfrm flipH="1">
            <a:off x="5070314" y="4824313"/>
            <a:ext cx="1094694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315F1A-89C7-3141-0433-A28F0907E38A}"/>
              </a:ext>
            </a:extLst>
          </p:cNvPr>
          <p:cNvSpPr txBox="1"/>
          <p:nvPr/>
        </p:nvSpPr>
        <p:spPr>
          <a:xfrm>
            <a:off x="4956836" y="5324884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  <a:endParaRPr lang="en-GB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23C5592-413D-78F9-C803-66B39D533A85}"/>
              </a:ext>
            </a:extLst>
          </p:cNvPr>
          <p:cNvSpPr txBox="1"/>
          <p:nvPr/>
        </p:nvSpPr>
        <p:spPr>
          <a:xfrm>
            <a:off x="5972932" y="5332300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  <a:endParaRPr lang="en-GB" sz="2400" dirty="0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7D72AC2B-6E67-47AD-B8F8-54D7D19CDDF7}"/>
              </a:ext>
            </a:extLst>
          </p:cNvPr>
          <p:cNvSpPr/>
          <p:nvPr/>
        </p:nvSpPr>
        <p:spPr>
          <a:xfrm flipH="1">
            <a:off x="6156384" y="4824313"/>
            <a:ext cx="1094694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8E808A-74F0-873A-2B87-8831279C92F5}"/>
              </a:ext>
            </a:extLst>
          </p:cNvPr>
          <p:cNvSpPr txBox="1"/>
          <p:nvPr/>
        </p:nvSpPr>
        <p:spPr>
          <a:xfrm>
            <a:off x="6989028" y="5321993"/>
            <a:ext cx="494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</a:t>
            </a:r>
            <a:endParaRPr lang="en-GB" sz="2400" dirty="0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65B00B20-0570-BB2A-87BF-E84AF3A7DAC0}"/>
              </a:ext>
            </a:extLst>
          </p:cNvPr>
          <p:cNvSpPr/>
          <p:nvPr/>
        </p:nvSpPr>
        <p:spPr>
          <a:xfrm flipH="1">
            <a:off x="7242454" y="4838642"/>
            <a:ext cx="1094694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07F6396-BDEE-5453-EDD3-EE35D1ECC8B6}"/>
              </a:ext>
            </a:extLst>
          </p:cNvPr>
          <p:cNvSpPr txBox="1"/>
          <p:nvPr/>
        </p:nvSpPr>
        <p:spPr>
          <a:xfrm>
            <a:off x="8106581" y="5344032"/>
            <a:ext cx="633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15</a:t>
            </a:r>
            <a:endParaRPr lang="en-GB" sz="2400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AA4BDC8-5581-08CA-3213-2EBED26891B0}"/>
              </a:ext>
            </a:extLst>
          </p:cNvPr>
          <p:cNvGrpSpPr/>
          <p:nvPr/>
        </p:nvGrpSpPr>
        <p:grpSpPr>
          <a:xfrm>
            <a:off x="5141041" y="4303130"/>
            <a:ext cx="1072376" cy="461665"/>
            <a:chOff x="5413577" y="510800"/>
            <a:chExt cx="646130" cy="461665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DEDF7261-1100-7111-461B-377C8447D75C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2B2CF4E2-4042-1673-BF70-8246D049EE5F}"/>
                </a:ext>
              </a:extLst>
            </p:cNvPr>
            <p:cNvSpPr txBox="1"/>
            <p:nvPr/>
          </p:nvSpPr>
          <p:spPr>
            <a:xfrm>
              <a:off x="5421321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5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274854D-0DFE-4BDA-F2B2-3069493FA2FF}"/>
              </a:ext>
            </a:extLst>
          </p:cNvPr>
          <p:cNvGrpSpPr/>
          <p:nvPr/>
        </p:nvGrpSpPr>
        <p:grpSpPr>
          <a:xfrm>
            <a:off x="6213963" y="4303130"/>
            <a:ext cx="1072376" cy="461665"/>
            <a:chOff x="5413577" y="510800"/>
            <a:chExt cx="646130" cy="461665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86EED5D-C217-7E4C-C4D3-1152361044A9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B10C8A7-B213-1ACE-A77A-911DC95DF2FA}"/>
                </a:ext>
              </a:extLst>
            </p:cNvPr>
            <p:cNvSpPr txBox="1"/>
            <p:nvPr/>
          </p:nvSpPr>
          <p:spPr>
            <a:xfrm>
              <a:off x="5434439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5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9B1A604-E37B-E4C1-6214-D579141E08BA}"/>
              </a:ext>
            </a:extLst>
          </p:cNvPr>
          <p:cNvGrpSpPr/>
          <p:nvPr/>
        </p:nvGrpSpPr>
        <p:grpSpPr>
          <a:xfrm>
            <a:off x="7285747" y="4303130"/>
            <a:ext cx="1072375" cy="461665"/>
            <a:chOff x="5413577" y="510800"/>
            <a:chExt cx="646130" cy="461665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B33EEE4-760F-096F-66D5-F7A814102CAC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C9A19D0-10FF-7C4B-EBE3-38B665BBC987}"/>
                </a:ext>
              </a:extLst>
            </p:cNvPr>
            <p:cNvSpPr txBox="1"/>
            <p:nvPr/>
          </p:nvSpPr>
          <p:spPr>
            <a:xfrm>
              <a:off x="5414763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5</a:t>
              </a: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362EC928-30C1-77D7-F4CD-AF3D968B7823}"/>
              </a:ext>
            </a:extLst>
          </p:cNvPr>
          <p:cNvSpPr/>
          <p:nvPr/>
        </p:nvSpPr>
        <p:spPr>
          <a:xfrm rot="5400000">
            <a:off x="1323440" y="1795175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53AAB71-93E5-69FB-967C-0F8DC5F219ED}"/>
              </a:ext>
            </a:extLst>
          </p:cNvPr>
          <p:cNvSpPr/>
          <p:nvPr/>
        </p:nvSpPr>
        <p:spPr>
          <a:xfrm rot="5400000">
            <a:off x="921825" y="1795175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3297596-5AAD-3489-B3A9-76FE647EB388}"/>
              </a:ext>
            </a:extLst>
          </p:cNvPr>
          <p:cNvSpPr/>
          <p:nvPr/>
        </p:nvSpPr>
        <p:spPr>
          <a:xfrm rot="5400000">
            <a:off x="525708" y="1795175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EEBEF0F-9310-FE92-389B-8877C2D5FD3E}"/>
              </a:ext>
            </a:extLst>
          </p:cNvPr>
          <p:cNvSpPr/>
          <p:nvPr/>
        </p:nvSpPr>
        <p:spPr>
          <a:xfrm rot="5400000">
            <a:off x="1322734" y="2227889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4C2F008-B78F-8394-8666-7E3E31429FC5}"/>
              </a:ext>
            </a:extLst>
          </p:cNvPr>
          <p:cNvSpPr/>
          <p:nvPr/>
        </p:nvSpPr>
        <p:spPr>
          <a:xfrm rot="5400000">
            <a:off x="921119" y="2227889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5836756-A89F-0682-A520-AD6DB930C515}"/>
              </a:ext>
            </a:extLst>
          </p:cNvPr>
          <p:cNvSpPr/>
          <p:nvPr/>
        </p:nvSpPr>
        <p:spPr>
          <a:xfrm rot="5400000">
            <a:off x="525002" y="2227889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FD56428-166D-8F5C-1474-2CEC7297DF82}"/>
              </a:ext>
            </a:extLst>
          </p:cNvPr>
          <p:cNvSpPr/>
          <p:nvPr/>
        </p:nvSpPr>
        <p:spPr>
          <a:xfrm rot="5400000">
            <a:off x="1321270" y="2636909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5F633D8-513C-8120-6A1F-1C6344BBA06A}"/>
              </a:ext>
            </a:extLst>
          </p:cNvPr>
          <p:cNvSpPr/>
          <p:nvPr/>
        </p:nvSpPr>
        <p:spPr>
          <a:xfrm rot="5400000">
            <a:off x="919655" y="2636909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F594FFA-2A4C-19DA-498E-F670F74233F7}"/>
              </a:ext>
            </a:extLst>
          </p:cNvPr>
          <p:cNvSpPr/>
          <p:nvPr/>
        </p:nvSpPr>
        <p:spPr>
          <a:xfrm rot="5400000">
            <a:off x="523538" y="2636909"/>
            <a:ext cx="360000" cy="36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Arc 91">
            <a:extLst>
              <a:ext uri="{FF2B5EF4-FFF2-40B4-BE49-F238E27FC236}">
                <a16:creationId xmlns:a16="http://schemas.microsoft.com/office/drawing/2014/main" id="{DC375AD3-DAA3-A9D6-2CD2-9C610A3D4C22}"/>
              </a:ext>
            </a:extLst>
          </p:cNvPr>
          <p:cNvSpPr/>
          <p:nvPr/>
        </p:nvSpPr>
        <p:spPr>
          <a:xfrm flipH="1">
            <a:off x="7064141" y="2342905"/>
            <a:ext cx="618782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6884335-49E3-3570-14AE-CF75D202E37A}"/>
              </a:ext>
            </a:extLst>
          </p:cNvPr>
          <p:cNvSpPr txBox="1"/>
          <p:nvPr/>
        </p:nvSpPr>
        <p:spPr>
          <a:xfrm>
            <a:off x="7427201" y="2819853"/>
            <a:ext cx="501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12</a:t>
            </a:r>
            <a:endParaRPr lang="en-GB" sz="2400" dirty="0"/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9C6E187-7393-0507-CBC1-4169BCE5ECD0}"/>
              </a:ext>
            </a:extLst>
          </p:cNvPr>
          <p:cNvGrpSpPr/>
          <p:nvPr/>
        </p:nvGrpSpPr>
        <p:grpSpPr>
          <a:xfrm>
            <a:off x="7113891" y="1793903"/>
            <a:ext cx="659577" cy="461665"/>
            <a:chOff x="5413577" y="510800"/>
            <a:chExt cx="659577" cy="461665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B7B42AC9-4561-3688-6401-F3A29198ACE3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171CDA39-7C1C-7D00-8CC6-B739362A5CBD}"/>
                </a:ext>
              </a:extLst>
            </p:cNvPr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3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3D0E190-CF89-1506-EC14-7FDC6B3C1BEB}"/>
              </a:ext>
            </a:extLst>
          </p:cNvPr>
          <p:cNvSpPr/>
          <p:nvPr/>
        </p:nvSpPr>
        <p:spPr>
          <a:xfrm>
            <a:off x="402771" y="1751507"/>
            <a:ext cx="1344848" cy="42388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5279353-9BA9-F2EE-33B0-7D862EBE2884}"/>
              </a:ext>
            </a:extLst>
          </p:cNvPr>
          <p:cNvSpPr/>
          <p:nvPr/>
        </p:nvSpPr>
        <p:spPr>
          <a:xfrm>
            <a:off x="402771" y="2187037"/>
            <a:ext cx="1344848" cy="42388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DCE5C0D-4FB0-E2E1-18B8-A65EC00BA611}"/>
              </a:ext>
            </a:extLst>
          </p:cNvPr>
          <p:cNvSpPr/>
          <p:nvPr/>
        </p:nvSpPr>
        <p:spPr>
          <a:xfrm>
            <a:off x="402771" y="2600795"/>
            <a:ext cx="1344848" cy="42388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505F976-7551-4097-E561-C84B937CAD67}"/>
              </a:ext>
            </a:extLst>
          </p:cNvPr>
          <p:cNvGrpSpPr/>
          <p:nvPr/>
        </p:nvGrpSpPr>
        <p:grpSpPr>
          <a:xfrm>
            <a:off x="402771" y="3014552"/>
            <a:ext cx="1344848" cy="423881"/>
            <a:chOff x="402771" y="3014552"/>
            <a:chExt cx="1344848" cy="423881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FEC5717C-B5F6-B8D0-87FC-8140DAA72786}"/>
                </a:ext>
              </a:extLst>
            </p:cNvPr>
            <p:cNvSpPr/>
            <p:nvPr/>
          </p:nvSpPr>
          <p:spPr>
            <a:xfrm rot="5400000">
              <a:off x="1321270" y="305338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101E7F6-6EF0-04E7-BA80-8C8AD0D2D0DD}"/>
                </a:ext>
              </a:extLst>
            </p:cNvPr>
            <p:cNvSpPr/>
            <p:nvPr/>
          </p:nvSpPr>
          <p:spPr>
            <a:xfrm rot="5400000">
              <a:off x="919655" y="305338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46710FA-00CF-FC65-184C-75712FFDC20A}"/>
                </a:ext>
              </a:extLst>
            </p:cNvPr>
            <p:cNvSpPr/>
            <p:nvPr/>
          </p:nvSpPr>
          <p:spPr>
            <a:xfrm rot="5400000">
              <a:off x="523538" y="305338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B0F526C5-97AA-664F-CB86-71022E4FE8FE}"/>
                </a:ext>
              </a:extLst>
            </p:cNvPr>
            <p:cNvSpPr/>
            <p:nvPr/>
          </p:nvSpPr>
          <p:spPr>
            <a:xfrm>
              <a:off x="402771" y="3014552"/>
              <a:ext cx="1344848" cy="423881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6D64667A-E652-F04A-8715-FC8EBF467A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D218AD4B-C8B9-CDBE-2CA8-74C139785A8E}"/>
              </a:ext>
            </a:extLst>
          </p:cNvPr>
          <p:cNvGrpSpPr/>
          <p:nvPr/>
        </p:nvGrpSpPr>
        <p:grpSpPr>
          <a:xfrm>
            <a:off x="402771" y="3450052"/>
            <a:ext cx="1344848" cy="423881"/>
            <a:chOff x="402771" y="3014552"/>
            <a:chExt cx="1344848" cy="423881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39D13D1-7DED-57CB-5120-8A9738796C39}"/>
                </a:ext>
              </a:extLst>
            </p:cNvPr>
            <p:cNvSpPr/>
            <p:nvPr/>
          </p:nvSpPr>
          <p:spPr>
            <a:xfrm rot="5400000">
              <a:off x="1321270" y="305338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25B83A4-8ADE-0DF2-CAA7-8305F325DE3A}"/>
                </a:ext>
              </a:extLst>
            </p:cNvPr>
            <p:cNvSpPr/>
            <p:nvPr/>
          </p:nvSpPr>
          <p:spPr>
            <a:xfrm rot="5400000">
              <a:off x="919655" y="305338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3B77D19-D1D6-044F-2B45-B0194EAC4B6C}"/>
                </a:ext>
              </a:extLst>
            </p:cNvPr>
            <p:cNvSpPr/>
            <p:nvPr/>
          </p:nvSpPr>
          <p:spPr>
            <a:xfrm rot="5400000">
              <a:off x="523538" y="3053385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EEC932B9-313A-B1FF-B573-C52C3664B3B3}"/>
                </a:ext>
              </a:extLst>
            </p:cNvPr>
            <p:cNvSpPr/>
            <p:nvPr/>
          </p:nvSpPr>
          <p:spPr>
            <a:xfrm>
              <a:off x="402771" y="3014552"/>
              <a:ext cx="1344848" cy="423881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9" name="Arc 48">
            <a:extLst>
              <a:ext uri="{FF2B5EF4-FFF2-40B4-BE49-F238E27FC236}">
                <a16:creationId xmlns:a16="http://schemas.microsoft.com/office/drawing/2014/main" id="{FF0F621E-B8B1-C9DC-F8F3-4215F0CBD4FB}"/>
              </a:ext>
            </a:extLst>
          </p:cNvPr>
          <p:cNvSpPr/>
          <p:nvPr/>
        </p:nvSpPr>
        <p:spPr>
          <a:xfrm flipH="1">
            <a:off x="7684628" y="2342907"/>
            <a:ext cx="618782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A33F5CB-CDD5-6C95-EE8A-DE545E0503BF}"/>
              </a:ext>
            </a:extLst>
          </p:cNvPr>
          <p:cNvSpPr txBox="1"/>
          <p:nvPr/>
        </p:nvSpPr>
        <p:spPr>
          <a:xfrm>
            <a:off x="8047688" y="2819855"/>
            <a:ext cx="501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15</a:t>
            </a:r>
            <a:endParaRPr lang="en-GB" sz="2400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1E31E09-39E2-16A9-C8E7-071663F3AC89}"/>
              </a:ext>
            </a:extLst>
          </p:cNvPr>
          <p:cNvGrpSpPr/>
          <p:nvPr/>
        </p:nvGrpSpPr>
        <p:grpSpPr>
          <a:xfrm>
            <a:off x="7740951" y="1793903"/>
            <a:ext cx="659577" cy="461665"/>
            <a:chOff x="5413577" y="510800"/>
            <a:chExt cx="659577" cy="461665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1946239-BC69-2EFF-6B56-2A22B267D1C0}"/>
                </a:ext>
              </a:extLst>
            </p:cNvPr>
            <p:cNvSpPr/>
            <p:nvPr/>
          </p:nvSpPr>
          <p:spPr>
            <a:xfrm>
              <a:off x="5413577" y="571240"/>
              <a:ext cx="646130" cy="36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DFD9F22-32E4-BAB3-E1CB-D9AEC04CB757}"/>
                </a:ext>
              </a:extLst>
            </p:cNvPr>
            <p:cNvSpPr txBox="1"/>
            <p:nvPr/>
          </p:nvSpPr>
          <p:spPr>
            <a:xfrm>
              <a:off x="5545940" y="510800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947FC31-6788-DF56-DF80-2123AB2BD0D0}"/>
              </a:ext>
            </a:extLst>
          </p:cNvPr>
          <p:cNvGrpSpPr/>
          <p:nvPr/>
        </p:nvGrpSpPr>
        <p:grpSpPr>
          <a:xfrm>
            <a:off x="86588" y="4491677"/>
            <a:ext cx="2101914" cy="423881"/>
            <a:chOff x="249400" y="4312894"/>
            <a:chExt cx="2101914" cy="42388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CBEE37C-3CC3-C5BD-C55C-9D4455F6E275}"/>
                </a:ext>
              </a:extLst>
            </p:cNvPr>
            <p:cNvSpPr/>
            <p:nvPr/>
          </p:nvSpPr>
          <p:spPr>
            <a:xfrm rot="10800000">
              <a:off x="1550822" y="434578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B90234C-93F9-B88F-C509-90F5E5B561BE}"/>
                </a:ext>
              </a:extLst>
            </p:cNvPr>
            <p:cNvSpPr/>
            <p:nvPr/>
          </p:nvSpPr>
          <p:spPr>
            <a:xfrm rot="10800000">
              <a:off x="1139880" y="4345082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2569FE6-C299-06D9-9CC9-6BC05FEA2EDC}"/>
                </a:ext>
              </a:extLst>
            </p:cNvPr>
            <p:cNvSpPr/>
            <p:nvPr/>
          </p:nvSpPr>
          <p:spPr>
            <a:xfrm rot="10800000">
              <a:off x="730860" y="434361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F5443FC-C09A-45BC-3333-B77C7405D29D}"/>
                </a:ext>
              </a:extLst>
            </p:cNvPr>
            <p:cNvSpPr/>
            <p:nvPr/>
          </p:nvSpPr>
          <p:spPr>
            <a:xfrm rot="10800000">
              <a:off x="314384" y="434361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8055901C-6591-F9F3-2EF2-C39921DE0292}"/>
                </a:ext>
              </a:extLst>
            </p:cNvPr>
            <p:cNvSpPr/>
            <p:nvPr/>
          </p:nvSpPr>
          <p:spPr>
            <a:xfrm>
              <a:off x="249400" y="4312894"/>
              <a:ext cx="2101914" cy="423881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A7B685C2-3582-6C60-E0ED-EC1D6A6131AE}"/>
                </a:ext>
              </a:extLst>
            </p:cNvPr>
            <p:cNvSpPr/>
            <p:nvPr/>
          </p:nvSpPr>
          <p:spPr>
            <a:xfrm rot="10800000">
              <a:off x="1955823" y="434578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E4FB796-793C-CF5E-B30D-EBB9B54B59A5}"/>
              </a:ext>
            </a:extLst>
          </p:cNvPr>
          <p:cNvGrpSpPr/>
          <p:nvPr/>
        </p:nvGrpSpPr>
        <p:grpSpPr>
          <a:xfrm>
            <a:off x="86588" y="4936747"/>
            <a:ext cx="2101914" cy="423881"/>
            <a:chOff x="249400" y="4312894"/>
            <a:chExt cx="2101914" cy="423881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BAF67B6F-7B43-3679-830B-82DB0175C8CF}"/>
                </a:ext>
              </a:extLst>
            </p:cNvPr>
            <p:cNvSpPr/>
            <p:nvPr/>
          </p:nvSpPr>
          <p:spPr>
            <a:xfrm rot="10800000">
              <a:off x="1550822" y="434578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1CB5FBFE-7B9D-932F-EC76-D6F85395FCFE}"/>
                </a:ext>
              </a:extLst>
            </p:cNvPr>
            <p:cNvSpPr/>
            <p:nvPr/>
          </p:nvSpPr>
          <p:spPr>
            <a:xfrm rot="10800000">
              <a:off x="1139880" y="4345082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0EA958CE-7F83-4678-BCD1-58E862043F41}"/>
                </a:ext>
              </a:extLst>
            </p:cNvPr>
            <p:cNvSpPr/>
            <p:nvPr/>
          </p:nvSpPr>
          <p:spPr>
            <a:xfrm rot="10800000">
              <a:off x="730860" y="434361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F541A571-50B2-9138-1912-0A89F6F23E3D}"/>
                </a:ext>
              </a:extLst>
            </p:cNvPr>
            <p:cNvSpPr/>
            <p:nvPr/>
          </p:nvSpPr>
          <p:spPr>
            <a:xfrm rot="10800000">
              <a:off x="314384" y="434361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8DDD269C-9B2A-6E07-583A-198FF707F0D1}"/>
                </a:ext>
              </a:extLst>
            </p:cNvPr>
            <p:cNvSpPr/>
            <p:nvPr/>
          </p:nvSpPr>
          <p:spPr>
            <a:xfrm>
              <a:off x="249400" y="4312894"/>
              <a:ext cx="2101914" cy="423881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AEAB4D0F-6A99-DF55-B025-2E488FE1B6F1}"/>
                </a:ext>
              </a:extLst>
            </p:cNvPr>
            <p:cNvSpPr/>
            <p:nvPr/>
          </p:nvSpPr>
          <p:spPr>
            <a:xfrm rot="10800000">
              <a:off x="1955823" y="434578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FFA422D-F8B4-538B-D615-3A98D5333FCC}"/>
              </a:ext>
            </a:extLst>
          </p:cNvPr>
          <p:cNvGrpSpPr/>
          <p:nvPr/>
        </p:nvGrpSpPr>
        <p:grpSpPr>
          <a:xfrm>
            <a:off x="86588" y="5381816"/>
            <a:ext cx="2101914" cy="423881"/>
            <a:chOff x="249400" y="4312894"/>
            <a:chExt cx="2101914" cy="423881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24FE1B6-1D1D-CA5A-62DE-7B4DBF2BFD13}"/>
                </a:ext>
              </a:extLst>
            </p:cNvPr>
            <p:cNvSpPr/>
            <p:nvPr/>
          </p:nvSpPr>
          <p:spPr>
            <a:xfrm rot="10800000">
              <a:off x="1550822" y="434578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6DFEFEE2-6784-9250-D025-C199E40885DA}"/>
                </a:ext>
              </a:extLst>
            </p:cNvPr>
            <p:cNvSpPr/>
            <p:nvPr/>
          </p:nvSpPr>
          <p:spPr>
            <a:xfrm rot="10800000">
              <a:off x="1139880" y="4345082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529172B7-4FA2-63F0-A07C-B7C79BF3EF08}"/>
                </a:ext>
              </a:extLst>
            </p:cNvPr>
            <p:cNvSpPr/>
            <p:nvPr/>
          </p:nvSpPr>
          <p:spPr>
            <a:xfrm rot="10800000">
              <a:off x="730860" y="434361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3E9B0604-3797-8A82-5DB8-AA8394D99541}"/>
                </a:ext>
              </a:extLst>
            </p:cNvPr>
            <p:cNvSpPr/>
            <p:nvPr/>
          </p:nvSpPr>
          <p:spPr>
            <a:xfrm rot="10800000">
              <a:off x="314384" y="434361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A053BF9A-B019-3ADE-7495-883DF1B41E99}"/>
                </a:ext>
              </a:extLst>
            </p:cNvPr>
            <p:cNvSpPr/>
            <p:nvPr/>
          </p:nvSpPr>
          <p:spPr>
            <a:xfrm>
              <a:off x="249400" y="4312894"/>
              <a:ext cx="2101914" cy="423881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BAB1F5AD-0A1D-EE3D-3BFD-A6C631E637A7}"/>
                </a:ext>
              </a:extLst>
            </p:cNvPr>
            <p:cNvSpPr/>
            <p:nvPr/>
          </p:nvSpPr>
          <p:spPr>
            <a:xfrm rot="10800000">
              <a:off x="1955823" y="434578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829AE10-CD8B-1353-F388-6785ACB27F75}"/>
              </a:ext>
            </a:extLst>
          </p:cNvPr>
          <p:cNvGrpSpPr/>
          <p:nvPr/>
        </p:nvGrpSpPr>
        <p:grpSpPr>
          <a:xfrm>
            <a:off x="163391" y="185755"/>
            <a:ext cx="8482854" cy="1233968"/>
            <a:chOff x="163391" y="185755"/>
            <a:chExt cx="8482854" cy="123396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5ADDF9F-3CB9-AB05-140F-324237864097}"/>
                </a:ext>
              </a:extLst>
            </p:cNvPr>
            <p:cNvSpPr/>
            <p:nvPr/>
          </p:nvSpPr>
          <p:spPr>
            <a:xfrm>
              <a:off x="1910823" y="268741"/>
              <a:ext cx="6735422" cy="1077218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dirty="0"/>
                <a:t>Which way is quicker when using skip counting? Why?</a:t>
              </a:r>
              <a:endParaRPr lang="en-US" sz="3200" b="1" cap="none" spc="0" dirty="0">
                <a:ln w="31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16C9870-A62A-0139-883D-5240CE934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3391" y="185755"/>
              <a:ext cx="1233968" cy="12339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720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2" grpId="0" animBg="1"/>
      <p:bldP spid="53" grpId="0"/>
      <p:bldP spid="54" grpId="0"/>
      <p:bldP spid="55" grpId="0" animBg="1"/>
      <p:bldP spid="56" grpId="0"/>
      <p:bldP spid="57" grpId="0" animBg="1"/>
      <p:bldP spid="58" grpId="0"/>
      <p:bldP spid="25" grpId="0"/>
      <p:bldP spid="27" grpId="0" animBg="1"/>
      <p:bldP spid="28" grpId="0"/>
      <p:bldP spid="29" grpId="0"/>
      <p:bldP spid="30" grpId="0" animBg="1"/>
      <p:bldP spid="31" grpId="0"/>
      <p:bldP spid="38" grpId="0" animBg="1"/>
      <p:bldP spid="45" grpId="0"/>
      <p:bldP spid="92" grpId="0" animBg="1"/>
      <p:bldP spid="93" grpId="0"/>
      <p:bldP spid="49" grpId="0" animBg="1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2375724" y="1956051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3 x 4 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24E0F-28B8-C65D-63E1-7E869913FD0F}"/>
              </a:ext>
            </a:extLst>
          </p:cNvPr>
          <p:cNvSpPr txBox="1"/>
          <p:nvPr/>
        </p:nvSpPr>
        <p:spPr>
          <a:xfrm>
            <a:off x="2375724" y="2926182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3 x 3 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8F2FE-00D0-4915-FE13-911A3157F258}"/>
              </a:ext>
            </a:extLst>
          </p:cNvPr>
          <p:cNvSpPr txBox="1"/>
          <p:nvPr/>
        </p:nvSpPr>
        <p:spPr>
          <a:xfrm>
            <a:off x="2375724" y="3896313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3 x 5 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8A4EA0-AC82-329C-A699-5F6EA3BC57A5}"/>
              </a:ext>
            </a:extLst>
          </p:cNvPr>
          <p:cNvSpPr txBox="1"/>
          <p:nvPr/>
        </p:nvSpPr>
        <p:spPr>
          <a:xfrm>
            <a:off x="2375724" y="4866444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4 x 3 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1C7881-1354-75F9-15C9-8749AF3E3A9D}"/>
              </a:ext>
            </a:extLst>
          </p:cNvPr>
          <p:cNvSpPr txBox="1"/>
          <p:nvPr/>
        </p:nvSpPr>
        <p:spPr>
          <a:xfrm>
            <a:off x="2375724" y="5836574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5 x 3 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BCC213-08DD-6B7D-3B25-59359D09D5EA}"/>
              </a:ext>
            </a:extLst>
          </p:cNvPr>
          <p:cNvSpPr/>
          <p:nvPr/>
        </p:nvSpPr>
        <p:spPr>
          <a:xfrm>
            <a:off x="4530480" y="4798189"/>
            <a:ext cx="9734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7C6B8C-4B52-BF33-1E01-182EFE21F5E5}"/>
              </a:ext>
            </a:extLst>
          </p:cNvPr>
          <p:cNvSpPr/>
          <p:nvPr/>
        </p:nvSpPr>
        <p:spPr>
          <a:xfrm>
            <a:off x="4509143" y="5768320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4509142" y="1825683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519774-1955-A82B-1BF4-7CFDE3D3BF28}"/>
              </a:ext>
            </a:extLst>
          </p:cNvPr>
          <p:cNvSpPr/>
          <p:nvPr/>
        </p:nvSpPr>
        <p:spPr>
          <a:xfrm>
            <a:off x="4509142" y="2824427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3CE55C-2D49-B79A-5291-2B56D38561BF}"/>
              </a:ext>
            </a:extLst>
          </p:cNvPr>
          <p:cNvSpPr/>
          <p:nvPr/>
        </p:nvSpPr>
        <p:spPr>
          <a:xfrm>
            <a:off x="4509143" y="3787710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892</TotalTime>
  <Words>211</Words>
  <Application>Microsoft Office PowerPoint</Application>
  <PresentationFormat>On-screen Show (4:3)</PresentationFormat>
  <Paragraphs>98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Cambria Math</vt:lpstr>
      <vt:lpstr>Comic Sans MS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50</cp:revision>
  <dcterms:created xsi:type="dcterms:W3CDTF">2013-01-27T09:14:16Z</dcterms:created>
  <dcterms:modified xsi:type="dcterms:W3CDTF">2025-12-11T13:41:42Z</dcterms:modified>
  <cp:category/>
</cp:coreProperties>
</file>