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2" r:id="rId3"/>
    <p:sldId id="271" r:id="rId4"/>
    <p:sldId id="268" r:id="rId5"/>
    <p:sldId id="273" r:id="rId6"/>
    <p:sldId id="274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" y="203093"/>
            <a:ext cx="990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GB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10 to a </a:t>
            </a:r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one-</a:t>
            </a:r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C1DABF3-367C-C635-BD45-50DC02E37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7641" y="2247990"/>
            <a:ext cx="4996558" cy="385604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2814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199C3-BB21-1ACE-9006-F53CFB3BC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CFD9898-6476-7BDA-419D-FAA430168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87531E-C788-45F2-F6DE-6C68FE165131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+ 8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E0C0E-0F09-55E5-9137-99F635890000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AE626AF-CDAD-5BF3-4077-53DC0FBF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AA024CA-E6B7-EA90-4A41-A026AD94B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7D31E200-FB90-15F4-3CC4-E54B45E1D7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847" y="1460158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36D841-52A9-2DE6-94D5-73201F982B82}"/>
              </a:ext>
            </a:extLst>
          </p:cNvPr>
          <p:cNvGrpSpPr/>
          <p:nvPr/>
        </p:nvGrpSpPr>
        <p:grpSpPr>
          <a:xfrm>
            <a:off x="4644317" y="2558143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868E85-1ED0-F9FD-FD72-EDE7B6F1DB9D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E9B678A-EACE-1807-EBB6-E7B4AE46B3B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9586BA-B98D-77E8-FA90-F9154D3D0D6C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0EEF67-5D34-B89B-BD9F-B103DC4E16D9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559A18-67CC-A0BF-3AAB-D76261ACC2F8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D21621-8142-3ED9-90DA-BCED5D9B790F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7995876-100D-AD9A-F075-DA8242B5A0E6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8238B79-165C-AB02-0AFC-496D0F218629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2BB86AF-AB0A-04B8-AF54-F6457D06292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3DB2E73-A239-AADF-6921-25FE6DBBCEBA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3812DC-FED1-58D7-8D88-BACD2C72A916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3E48E4-F4B9-04B3-7DDB-2CB12EFC436A}"/>
              </a:ext>
            </a:extLst>
          </p:cNvPr>
          <p:cNvGrpSpPr/>
          <p:nvPr/>
        </p:nvGrpSpPr>
        <p:grpSpPr>
          <a:xfrm>
            <a:off x="4636179" y="4158343"/>
            <a:ext cx="2462119" cy="838199"/>
            <a:chOff x="4636179" y="4158343"/>
            <a:chExt cx="2462119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5E9262-2FE5-9E38-9852-1DBEBAB52930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774DDCE-A858-C202-39A0-196E0ACFFFFD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9A257D6-8B3B-F381-E896-5C6F80BF7F4F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CEEDC25-B685-CA52-550A-4A1195DD225F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3B98199-9AF6-0C96-3BF0-D266EDCA72E8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E779CFE-CD8A-C5D3-620D-06E9A951833E}"/>
                </a:ext>
              </a:extLst>
            </p:cNvPr>
            <p:cNvSpPr/>
            <p:nvPr/>
          </p:nvSpPr>
          <p:spPr>
            <a:xfrm>
              <a:off x="6181950" y="4158343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FD47A9EC-3B06-3EE5-8E90-5053E796F5DC}"/>
                </a:ext>
              </a:extLst>
            </p:cNvPr>
            <p:cNvSpPr/>
            <p:nvPr/>
          </p:nvSpPr>
          <p:spPr>
            <a:xfrm>
              <a:off x="6496662" y="4158343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60C84AB6-6C7D-84E5-4BF3-28BF6018DF25}"/>
                </a:ext>
              </a:extLst>
            </p:cNvPr>
            <p:cNvSpPr/>
            <p:nvPr/>
          </p:nvSpPr>
          <p:spPr>
            <a:xfrm>
              <a:off x="6811374" y="4158343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E266FD3-6970-5256-D84E-E99CBA17815B}"/>
              </a:ext>
            </a:extLst>
          </p:cNvPr>
          <p:cNvSpPr/>
          <p:nvPr/>
        </p:nvSpPr>
        <p:spPr>
          <a:xfrm>
            <a:off x="7126086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856CA36-4CDB-1CB9-9CEC-6D9346A11B68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3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434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4861 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5E7C6-4952-72C8-617E-BBEB52DF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E09D357-2D3E-1D52-5334-09F465CE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C6E0E2-0F85-375A-FC12-538D25F703D2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E7E7B-3EBE-71DA-14D6-32DB3B21B07E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D9DC31C-F869-6A62-3FEE-C61E807E1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9D4B166-5AF1-4CFE-EC85-7AB27195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E7EE9007-CB6C-766B-87A6-8A0D8F4D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BA5515-293D-DE87-5D83-5E5B65575843}"/>
              </a:ext>
            </a:extLst>
          </p:cNvPr>
          <p:cNvGrpSpPr/>
          <p:nvPr/>
        </p:nvGrpSpPr>
        <p:grpSpPr>
          <a:xfrm>
            <a:off x="4616715" y="4247728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417B754-94BA-B1FC-3DEC-D3FFA92923B5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2D7A70-FBC6-F081-6AAC-7442534935C6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89BE943-E162-B687-0776-A0E207F0C3EE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EE04438-A0FF-E243-8173-3B27CBB2785A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5F7CDBA-84E3-5F94-30A2-1E48A4D6EA1A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3DEB3E-FF68-AD0B-A243-2651CA469E81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E494923-2328-C2D9-FC5E-8CD42699230A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2BCE5FE-E535-4A98-7E16-93AA78AAB6A5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0E1331C-3FFB-25FC-AC36-23880FB6864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6AB79B1-3EA6-221D-647B-B10EB40A3B6A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C4A789A-7C5C-EFF2-CB76-51F45D50B8DD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717FF7-BBA1-CE0D-7F9E-319F8B34239C}"/>
              </a:ext>
            </a:extLst>
          </p:cNvPr>
          <p:cNvGrpSpPr/>
          <p:nvPr/>
        </p:nvGrpSpPr>
        <p:grpSpPr>
          <a:xfrm>
            <a:off x="4611661" y="2486614"/>
            <a:ext cx="1545771" cy="838199"/>
            <a:chOff x="4636179" y="4158343"/>
            <a:chExt cx="1545771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6B9AB50-5752-5ACE-1073-690F6A287C4F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B637BC-7266-88F1-46EB-A9CEF10A4FB9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BFD240-0400-BE40-8374-0BAC398519B1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A8D2BFE-8796-9A62-F6E1-8EA5351B59ED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42DF8F1-166B-B736-1DB9-CBB2A467C3E9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1D7BDC-EA47-C97C-471E-02659AC2BF49}"/>
              </a:ext>
            </a:extLst>
          </p:cNvPr>
          <p:cNvGrpSpPr/>
          <p:nvPr/>
        </p:nvGrpSpPr>
        <p:grpSpPr>
          <a:xfrm>
            <a:off x="6157432" y="2486614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4064305-C84B-73C5-242D-797849CEA719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9F0E3D9-DDA6-882F-EA29-DEE0D7C70597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EE6EC969-B0FA-D4E4-0F47-D2A7B7E4E7D4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8FC5E39-17EA-10A0-1A11-ECBDCFAB3ACA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4E8EF3C-DE2C-36A5-1725-F0838B82ED14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490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35695 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35434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8545A-C22E-60A0-FC9A-E62DE38179BD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0C614E9-8041-BF64-1579-C66AF9F8D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A9D4369C-6F6D-C35A-E6F0-66746DEFB4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B2CE41-FB5E-5B38-0886-4D08D8E90820}"/>
              </a:ext>
            </a:extLst>
          </p:cNvPr>
          <p:cNvGrpSpPr/>
          <p:nvPr/>
        </p:nvGrpSpPr>
        <p:grpSpPr>
          <a:xfrm>
            <a:off x="4608391" y="4158343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E339364-92F8-AF56-3F21-E70F43370157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6ACEBC-603C-F2B2-1C73-554A9F91448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4D8308-AF70-C743-D924-455FCBDA675C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4A5FA5C-5CA3-CFB4-C2B3-02B8356C1480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4CC601C-4DCE-AE1E-CDA0-DB7049ECCF92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908135-69CB-50CD-E2FF-8197153D70DA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E75D0B2-B0F5-2B41-D475-9DA8F2D7F829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0BFA5FD-42C6-10B5-58ED-55E818331746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742A488-AC52-019D-B485-F47A58D1A51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F744E04-340C-6197-6C1A-D7B47A511C8E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A97F6A2-0131-E539-B947-55804F80D787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88E3785-84AD-9990-ED6F-D5E7451F23F2}"/>
              </a:ext>
            </a:extLst>
          </p:cNvPr>
          <p:cNvGrpSpPr/>
          <p:nvPr/>
        </p:nvGrpSpPr>
        <p:grpSpPr>
          <a:xfrm>
            <a:off x="4608229" y="2474202"/>
            <a:ext cx="916348" cy="838199"/>
            <a:chOff x="4636179" y="4158343"/>
            <a:chExt cx="916348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7AD860-0FF0-0EBE-E6C7-02D42ACC39AE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66FBFA5-6F77-10C3-A978-F394C2AE7109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3C7A59C-7E03-C71F-ABC0-969F43EAC712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23CDCB-13A8-372D-CC14-F09BA7BFAC9A}"/>
              </a:ext>
            </a:extLst>
          </p:cNvPr>
          <p:cNvSpPr/>
          <p:nvPr/>
        </p:nvSpPr>
        <p:spPr>
          <a:xfrm>
            <a:off x="5552365" y="24742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D3F408-B1CC-00AA-3B58-580C0DF12F74}"/>
              </a:ext>
            </a:extLst>
          </p:cNvPr>
          <p:cNvSpPr/>
          <p:nvPr/>
        </p:nvSpPr>
        <p:spPr>
          <a:xfrm>
            <a:off x="5867076" y="24742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3B38A4-7C1F-0260-8CE2-8C4798160BCD}"/>
              </a:ext>
            </a:extLst>
          </p:cNvPr>
          <p:cNvGrpSpPr/>
          <p:nvPr/>
        </p:nvGrpSpPr>
        <p:grpSpPr>
          <a:xfrm>
            <a:off x="6154000" y="2474202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EB7908F-F592-F59D-9587-3D414B000A74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EE317E-B671-4AE4-0332-DD1778B09724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955B934-856A-0D81-CB4C-1178D74CB90C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5E73BA0-001C-89F9-9550-6ACFDE384CFF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B5E4995-A5FE-4EA2-CD57-B38F1586649D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-0.34635 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35434 -0.006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4BC7F-A4E3-39EC-7B5C-7FB10DA2B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36C9425-7C40-FB9A-7EB9-968F7C2E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B08BD-0C77-F0DC-51F8-1B61D87DC42B}"/>
              </a:ext>
            </a:extLst>
          </p:cNvPr>
          <p:cNvSpPr/>
          <p:nvPr/>
        </p:nvSpPr>
        <p:spPr>
          <a:xfrm>
            <a:off x="2510675" y="429644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+ 2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DCEB028-6A2C-4032-9630-8636D937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24" name="Picture 23" descr="A yellow sign with black numbers&#10;&#10;AI-generated content may be incorrect.">
            <a:extLst>
              <a:ext uri="{FF2B5EF4-FFF2-40B4-BE49-F238E27FC236}">
                <a16:creationId xmlns:a16="http://schemas.microsoft.com/office/drawing/2014/main" id="{D03055A5-BCF5-2BD6-C50A-B8432319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42" b="20000"/>
          <a:stretch>
            <a:fillRect/>
          </a:stretch>
        </p:blipFill>
        <p:spPr>
          <a:xfrm>
            <a:off x="420680" y="2446134"/>
            <a:ext cx="3580756" cy="2150522"/>
          </a:xfrm>
          <a:prstGeom prst="rect">
            <a:avLst/>
          </a:prstGeom>
        </p:spPr>
      </p:pic>
      <p:pic>
        <p:nvPicPr>
          <p:cNvPr id="28" name="Picture 27" descr="A green sign with a number on it&#10;&#10;AI-generated content may be incorrect.">
            <a:extLst>
              <a:ext uri="{FF2B5EF4-FFF2-40B4-BE49-F238E27FC236}">
                <a16:creationId xmlns:a16="http://schemas.microsoft.com/office/drawing/2014/main" id="{47141716-F2A3-A5F4-6A59-715D801143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50" b="16396"/>
          <a:stretch>
            <a:fillRect/>
          </a:stretch>
        </p:blipFill>
        <p:spPr>
          <a:xfrm>
            <a:off x="5716810" y="2446134"/>
            <a:ext cx="2935576" cy="21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0.25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19149 -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9DB78-56F3-237E-7A81-ECA05E2CD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DEA28A8-8BDE-5B9A-0B0F-04326B61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E5AFD2-6D27-0A77-6F23-793C3DF8D749}"/>
              </a:ext>
            </a:extLst>
          </p:cNvPr>
          <p:cNvSpPr/>
          <p:nvPr/>
        </p:nvSpPr>
        <p:spPr>
          <a:xfrm>
            <a:off x="2510675" y="429644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+ 7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070E35B-1376-9EC3-D722-CC8E408BD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24" name="Picture 23" descr="A yellow sign with black numbers&#10;&#10;AI-generated content may be incorrect.">
            <a:extLst>
              <a:ext uri="{FF2B5EF4-FFF2-40B4-BE49-F238E27FC236}">
                <a16:creationId xmlns:a16="http://schemas.microsoft.com/office/drawing/2014/main" id="{2ECC989D-CC9C-C3B5-4978-9B0D94BF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42" b="20000"/>
          <a:stretch>
            <a:fillRect/>
          </a:stretch>
        </p:blipFill>
        <p:spPr>
          <a:xfrm>
            <a:off x="660166" y="2296887"/>
            <a:ext cx="3580756" cy="2299770"/>
          </a:xfrm>
          <a:prstGeom prst="rect">
            <a:avLst/>
          </a:prstGeom>
        </p:spPr>
      </p:pic>
      <p:pic>
        <p:nvPicPr>
          <p:cNvPr id="4" name="Picture 3" descr="A green sign with a number seven&#10;&#10;AI-generated content may be incorrect.">
            <a:extLst>
              <a:ext uri="{FF2B5EF4-FFF2-40B4-BE49-F238E27FC236}">
                <a16:creationId xmlns:a16="http://schemas.microsoft.com/office/drawing/2014/main" id="{7D9677AA-A812-F526-D91C-1C6EBF0F34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143" b="16508"/>
          <a:stretch>
            <a:fillRect/>
          </a:stretch>
        </p:blipFill>
        <p:spPr>
          <a:xfrm>
            <a:off x="5567111" y="2383875"/>
            <a:ext cx="3580756" cy="21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1762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22708 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20602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207795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203025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20307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20543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331658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326888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322118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322166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325116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55F9B21-737F-132C-070E-B1FAF3CB9AEA}"/>
              </a:ext>
            </a:extLst>
          </p:cNvPr>
          <p:cNvSpPr/>
          <p:nvPr/>
        </p:nvSpPr>
        <p:spPr>
          <a:xfrm>
            <a:off x="1221528" y="5037570"/>
            <a:ext cx="3143693" cy="1230589"/>
          </a:xfrm>
          <a:prstGeom prst="cloudCallout">
            <a:avLst>
              <a:gd name="adj1" fmla="val 50153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same?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372FBB9C-8651-D9FB-B8AC-212984353DC4}"/>
              </a:ext>
            </a:extLst>
          </p:cNvPr>
          <p:cNvSpPr/>
          <p:nvPr/>
        </p:nvSpPr>
        <p:spPr>
          <a:xfrm>
            <a:off x="4886725" y="5037570"/>
            <a:ext cx="3143693" cy="1230589"/>
          </a:xfrm>
          <a:prstGeom prst="cloudCallout">
            <a:avLst>
              <a:gd name="adj1" fmla="val -54768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omic Sans MS" panose="030F0702030302020204" pitchFamily="66" charset="0"/>
              </a:rPr>
              <a:t>What is 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different?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69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844138" y="1478022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69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69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8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06479" y="448310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10 + 6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844139" y="252341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844139" y="3525207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844139" y="452186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60C36-E5D3-C3A1-640F-861A778E9DED}"/>
              </a:ext>
            </a:extLst>
          </p:cNvPr>
          <p:cNvSpPr txBox="1"/>
          <p:nvPr/>
        </p:nvSpPr>
        <p:spPr>
          <a:xfrm>
            <a:off x="206479" y="548862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7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39BF9-756C-D809-6602-8C736421E9C9}"/>
              </a:ext>
            </a:extLst>
          </p:cNvPr>
          <p:cNvSpPr/>
          <p:nvPr/>
        </p:nvSpPr>
        <p:spPr>
          <a:xfrm>
            <a:off x="4887681" y="552171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4" grpId="0"/>
      <p:bldP spid="21" grpId="0" animBg="1"/>
      <p:bldP spid="22" grpId="0" animBg="1"/>
      <p:bldP spid="23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 / Sometimes / 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When you add 10, the ones digit stays the same.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0598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Always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673</TotalTime>
  <Words>134</Words>
  <Application>Microsoft Office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38</cp:revision>
  <dcterms:created xsi:type="dcterms:W3CDTF">2013-01-27T09:14:16Z</dcterms:created>
  <dcterms:modified xsi:type="dcterms:W3CDTF">2025-12-04T18:36:45Z</dcterms:modified>
  <cp:category/>
</cp:coreProperties>
</file>