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56658" y="351329"/>
            <a:ext cx="5447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1 to a number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E41FB-67A1-6DC3-9B6E-AA517122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0977" y="2694039"/>
            <a:ext cx="4432685" cy="342087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2804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3D148-1E48-1ECA-CF1D-3E729CB0D160}"/>
              </a:ext>
            </a:extLst>
          </p:cNvPr>
          <p:cNvSpPr txBox="1"/>
          <p:nvPr/>
        </p:nvSpPr>
        <p:spPr>
          <a:xfrm>
            <a:off x="385911" y="4664954"/>
            <a:ext cx="7996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What is the same and what is different?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F927B9-64C8-474E-B954-5E964F35AE46}"/>
              </a:ext>
            </a:extLst>
          </p:cNvPr>
          <p:cNvGrpSpPr/>
          <p:nvPr/>
        </p:nvGrpSpPr>
        <p:grpSpPr>
          <a:xfrm>
            <a:off x="741093" y="1704553"/>
            <a:ext cx="1224116" cy="1067518"/>
            <a:chOff x="1787013" y="2158180"/>
            <a:chExt cx="1224116" cy="1067518"/>
          </a:xfrm>
        </p:grpSpPr>
        <p:pic>
          <p:nvPicPr>
            <p:cNvPr id="13" name="Picture 12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23FCC0C4-4FD6-AD9D-F289-774FF30C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4" name="Picture 1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D8C53A5-9EB1-7A29-64A6-DBF04814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5" name="Picture 1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D7798198-B5F0-97B0-7F33-477425138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6" name="Picture 1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580090B-24AF-38BA-4D30-58B0685B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FFCC2-8365-AEDA-A153-B8E1D25917CE}"/>
              </a:ext>
            </a:extLst>
          </p:cNvPr>
          <p:cNvGrpSpPr/>
          <p:nvPr/>
        </p:nvGrpSpPr>
        <p:grpSpPr>
          <a:xfrm>
            <a:off x="7337308" y="1689004"/>
            <a:ext cx="1224116" cy="1067518"/>
            <a:chOff x="1787013" y="2158180"/>
            <a:chExt cx="1224116" cy="1067518"/>
          </a:xfrm>
        </p:grpSpPr>
        <p:pic>
          <p:nvPicPr>
            <p:cNvPr id="34" name="Picture 3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6CB7B1F7-A198-EF4E-4BD5-78B8E04B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35" name="Picture 3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ADC2550-0ACA-F1E7-D56E-493F43D4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36" name="Picture 3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60C32A9-685E-FB64-AD2F-360E3579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37" name="Picture 3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50A8A484-6846-F48C-8B3E-C871EAD7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pic>
        <p:nvPicPr>
          <p:cNvPr id="40" name="Picture 39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9C6E0004-BEF5-7D30-EDDE-31D17163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447" y="2003130"/>
            <a:ext cx="536400" cy="5364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7354E8E-3F0C-5E37-A220-7056A6F989EE}"/>
              </a:ext>
            </a:extLst>
          </p:cNvPr>
          <p:cNvSpPr/>
          <p:nvPr/>
        </p:nvSpPr>
        <p:spPr>
          <a:xfrm>
            <a:off x="36379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889337-D2D2-5745-3D69-40567238D023}"/>
              </a:ext>
            </a:extLst>
          </p:cNvPr>
          <p:cNvSpPr/>
          <p:nvPr/>
        </p:nvSpPr>
        <p:spPr>
          <a:xfrm>
            <a:off x="2633811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928FB9-A8D8-A172-AB54-98F6BF6DFA1E}"/>
              </a:ext>
            </a:extLst>
          </p:cNvPr>
          <p:cNvSpPr/>
          <p:nvPr/>
        </p:nvSpPr>
        <p:spPr>
          <a:xfrm>
            <a:off x="1625997" y="176109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89FA9E-4235-419B-5ED3-5004C1CFBBDA}"/>
              </a:ext>
            </a:extLst>
          </p:cNvPr>
          <p:cNvSpPr/>
          <p:nvPr/>
        </p:nvSpPr>
        <p:spPr>
          <a:xfrm>
            <a:off x="367356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5" name="Picture 44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FDEFA825-EA37-A6E6-F78C-B84B99629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853" y="1976019"/>
            <a:ext cx="536400" cy="5364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614D415-3444-02C7-FDD9-DAF4168D7C6C}"/>
              </a:ext>
            </a:extLst>
          </p:cNvPr>
          <p:cNvSpPr/>
          <p:nvPr/>
        </p:nvSpPr>
        <p:spPr>
          <a:xfrm>
            <a:off x="3673563" y="18572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12FBD3-41CE-79DB-B34F-2693DD2C304B}"/>
              </a:ext>
            </a:extLst>
          </p:cNvPr>
          <p:cNvSpPr/>
          <p:nvPr/>
        </p:nvSpPr>
        <p:spPr>
          <a:xfrm>
            <a:off x="5588053" y="18096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EB25C1-60F8-D73E-D952-ABCC815BF4A9}"/>
              </a:ext>
            </a:extLst>
          </p:cNvPr>
          <p:cNvSpPr/>
          <p:nvPr/>
        </p:nvSpPr>
        <p:spPr>
          <a:xfrm>
            <a:off x="1594059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4FD15A-6EE2-1A2B-A284-3FFF9FFFAE82}"/>
              </a:ext>
            </a:extLst>
          </p:cNvPr>
          <p:cNvSpPr/>
          <p:nvPr/>
        </p:nvSpPr>
        <p:spPr>
          <a:xfrm>
            <a:off x="4713315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F1C949-BE96-0F04-4768-6FCC16D11760}"/>
              </a:ext>
            </a:extLst>
          </p:cNvPr>
          <p:cNvSpPr/>
          <p:nvPr/>
        </p:nvSpPr>
        <p:spPr>
          <a:xfrm>
            <a:off x="698333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CD545-DE0E-5AC0-29D8-A7DF122E5656}"/>
              </a:ext>
            </a:extLst>
          </p:cNvPr>
          <p:cNvSpPr/>
          <p:nvPr/>
        </p:nvSpPr>
        <p:spPr>
          <a:xfrm>
            <a:off x="5700205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950232D-0DFB-CD7C-513A-84483147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+ 6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21A766-6128-6E95-FC38-7019040E344E}"/>
              </a:ext>
            </a:extLst>
          </p:cNvPr>
          <p:cNvSpPr/>
          <p:nvPr/>
        </p:nvSpPr>
        <p:spPr>
          <a:xfrm>
            <a:off x="2765962" y="2701829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E06AD-793B-4F08-4321-58B357CB6C8E}"/>
              </a:ext>
            </a:extLst>
          </p:cNvPr>
          <p:cNvCxnSpPr>
            <a:cxnSpLocks/>
          </p:cNvCxnSpPr>
          <p:nvPr/>
        </p:nvCxnSpPr>
        <p:spPr>
          <a:xfrm flipV="1">
            <a:off x="3225504" y="2782375"/>
            <a:ext cx="5026153" cy="120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C08C2F78-6EB8-61BA-02A6-996A3FF1F40A}"/>
              </a:ext>
            </a:extLst>
          </p:cNvPr>
          <p:cNvSpPr/>
          <p:nvPr/>
        </p:nvSpPr>
        <p:spPr>
          <a:xfrm>
            <a:off x="3224063" y="2235553"/>
            <a:ext cx="79332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EAEAC704-D6D2-E9FD-D3CA-2A694DD3FE93}"/>
              </a:ext>
            </a:extLst>
          </p:cNvPr>
          <p:cNvSpPr/>
          <p:nvPr/>
        </p:nvSpPr>
        <p:spPr>
          <a:xfrm>
            <a:off x="4050868" y="2239366"/>
            <a:ext cx="79332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96E15330-05CB-376A-C14F-005C3BF98913}"/>
              </a:ext>
            </a:extLst>
          </p:cNvPr>
          <p:cNvSpPr/>
          <p:nvPr/>
        </p:nvSpPr>
        <p:spPr>
          <a:xfrm>
            <a:off x="5704478" y="2239366"/>
            <a:ext cx="79332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B269E0A7-E459-18DD-086C-D01DDF06F1F0}"/>
              </a:ext>
            </a:extLst>
          </p:cNvPr>
          <p:cNvSpPr/>
          <p:nvPr/>
        </p:nvSpPr>
        <p:spPr>
          <a:xfrm>
            <a:off x="4877673" y="2239366"/>
            <a:ext cx="79332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7178E91C-BF59-C856-57D4-DAF09CCDEF2D}"/>
              </a:ext>
            </a:extLst>
          </p:cNvPr>
          <p:cNvSpPr/>
          <p:nvPr/>
        </p:nvSpPr>
        <p:spPr>
          <a:xfrm>
            <a:off x="6531283" y="2239366"/>
            <a:ext cx="79332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3D1684-96D6-7822-2489-FB55FC08304D}"/>
              </a:ext>
            </a:extLst>
          </p:cNvPr>
          <p:cNvSpPr/>
          <p:nvPr/>
        </p:nvSpPr>
        <p:spPr>
          <a:xfrm>
            <a:off x="3475007" y="2701829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2FEEB-F91C-70D6-D117-1DF1BE016E16}"/>
              </a:ext>
            </a:extLst>
          </p:cNvPr>
          <p:cNvSpPr/>
          <p:nvPr/>
        </p:nvSpPr>
        <p:spPr>
          <a:xfrm>
            <a:off x="4303436" y="2701829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7B4AB2-8D5B-9D67-0EB0-1C0D2EC3BDB5}"/>
              </a:ext>
            </a:extLst>
          </p:cNvPr>
          <p:cNvSpPr/>
          <p:nvPr/>
        </p:nvSpPr>
        <p:spPr>
          <a:xfrm>
            <a:off x="5111967" y="2701829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45333C-7164-F591-18C4-46A081825227}"/>
              </a:ext>
            </a:extLst>
          </p:cNvPr>
          <p:cNvSpPr/>
          <p:nvPr/>
        </p:nvSpPr>
        <p:spPr>
          <a:xfrm>
            <a:off x="5920498" y="2701829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E46414-1A05-6118-E00E-E9E2D917F507}"/>
              </a:ext>
            </a:extLst>
          </p:cNvPr>
          <p:cNvSpPr/>
          <p:nvPr/>
        </p:nvSpPr>
        <p:spPr>
          <a:xfrm>
            <a:off x="6713819" y="2711500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254108-03D3-4F06-C0B5-ABB79CFBED7B}"/>
              </a:ext>
            </a:extLst>
          </p:cNvPr>
          <p:cNvGrpSpPr/>
          <p:nvPr/>
        </p:nvGrpSpPr>
        <p:grpSpPr>
          <a:xfrm>
            <a:off x="2233637" y="4293316"/>
            <a:ext cx="2482739" cy="1486041"/>
            <a:chOff x="2488647" y="4908012"/>
            <a:chExt cx="2482739" cy="14860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DD46AF-0410-8E38-2797-0FEFA9842CC9}"/>
                </a:ext>
              </a:extLst>
            </p:cNvPr>
            <p:cNvSpPr/>
            <p:nvPr/>
          </p:nvSpPr>
          <p:spPr>
            <a:xfrm>
              <a:off x="2488647" y="5463096"/>
              <a:ext cx="17265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5F3A04-E615-0788-C6B4-1E6AA48372F1}"/>
                </a:ext>
              </a:extLst>
            </p:cNvPr>
            <p:cNvCxnSpPr>
              <a:cxnSpLocks/>
            </p:cNvCxnSpPr>
            <p:nvPr/>
          </p:nvCxnSpPr>
          <p:spPr>
            <a:xfrm>
              <a:off x="3405160" y="5466909"/>
              <a:ext cx="1329856" cy="38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4BA4E786-7607-6947-FA8F-A5CAEB0422A6}"/>
                </a:ext>
              </a:extLst>
            </p:cNvPr>
            <p:cNvSpPr/>
            <p:nvPr/>
          </p:nvSpPr>
          <p:spPr>
            <a:xfrm>
              <a:off x="3448724" y="4908012"/>
              <a:ext cx="1286292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17FB6B-9A53-E82D-EBF6-A359C514BE4E}"/>
                </a:ext>
              </a:extLst>
            </p:cNvPr>
            <p:cNvSpPr/>
            <p:nvPr/>
          </p:nvSpPr>
          <p:spPr>
            <a:xfrm>
              <a:off x="4052303" y="5470723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40AAEFE7-7526-F7D7-1EDF-DB2B7618002C}"/>
              </a:ext>
            </a:extLst>
          </p:cNvPr>
          <p:cNvSpPr/>
          <p:nvPr/>
        </p:nvSpPr>
        <p:spPr>
          <a:xfrm>
            <a:off x="7522350" y="2701829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Arrow: Curved Down 55">
            <a:extLst>
              <a:ext uri="{FF2B5EF4-FFF2-40B4-BE49-F238E27FC236}">
                <a16:creationId xmlns:a16="http://schemas.microsoft.com/office/drawing/2014/main" id="{BEBDD55A-565B-D1CA-EAD0-D6CCED030C68}"/>
              </a:ext>
            </a:extLst>
          </p:cNvPr>
          <p:cNvSpPr/>
          <p:nvPr/>
        </p:nvSpPr>
        <p:spPr>
          <a:xfrm>
            <a:off x="7358088" y="2206341"/>
            <a:ext cx="79332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612856" y="1639078"/>
            <a:ext cx="6012778" cy="1950379"/>
          </a:xfrm>
          <a:prstGeom prst="wedgeRoundRectCallout">
            <a:avLst>
              <a:gd name="adj1" fmla="val -64637"/>
              <a:gd name="adj2" fmla="val 1309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ysClr val="windowText" lastClr="000000"/>
                </a:solidFill>
              </a:rPr>
              <a:t> times.”</a:t>
            </a:r>
          </a:p>
        </p:txBody>
      </p:sp>
      <p:pic>
        <p:nvPicPr>
          <p:cNvPr id="59" name="Picture 5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B71EDB89-91ED-8577-8B89-6DACB4CFB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78" y="1620208"/>
            <a:ext cx="1702026" cy="1702026"/>
          </a:xfrm>
          <a:prstGeom prst="rect">
            <a:avLst/>
          </a:prstGeom>
        </p:spPr>
      </p:pic>
      <p:pic>
        <p:nvPicPr>
          <p:cNvPr id="63" name="Picture 62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82E2C688-88FE-37F4-06F6-F2645F95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28" y="4157416"/>
            <a:ext cx="1410930" cy="141093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497262" y="3830773"/>
            <a:ext cx="6012778" cy="1950379"/>
          </a:xfrm>
          <a:prstGeom prst="wedgeRoundRectCallout">
            <a:avLst>
              <a:gd name="adj1" fmla="val -64637"/>
              <a:gd name="adj2" fmla="val 1309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ysClr val="windowText" lastClr="000000"/>
                </a:solidFill>
              </a:rPr>
              <a:t> time.”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7705E8-99D0-80A9-DA76-F6EBF7E73B48}"/>
              </a:ext>
            </a:extLst>
          </p:cNvPr>
          <p:cNvSpPr/>
          <p:nvPr/>
        </p:nvSpPr>
        <p:spPr>
          <a:xfrm>
            <a:off x="1435177" y="5911020"/>
            <a:ext cx="665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is quicker?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7" y="110712"/>
            <a:ext cx="1342690" cy="13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8307-79E2-B0AF-2C7E-2B8E1E299B2F}"/>
              </a:ext>
            </a:extLst>
          </p:cNvPr>
          <p:cNvSpPr/>
          <p:nvPr/>
        </p:nvSpPr>
        <p:spPr>
          <a:xfrm>
            <a:off x="2032829" y="254825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B6F34-BD79-CB38-3DA6-0A3AAF6564EB}"/>
              </a:ext>
            </a:extLst>
          </p:cNvPr>
          <p:cNvSpPr/>
          <p:nvPr/>
        </p:nvSpPr>
        <p:spPr>
          <a:xfrm>
            <a:off x="4198388" y="254540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EB9C2-657A-BFAC-3556-D0E4A908B49A}"/>
              </a:ext>
            </a:extLst>
          </p:cNvPr>
          <p:cNvSpPr/>
          <p:nvPr/>
        </p:nvSpPr>
        <p:spPr>
          <a:xfrm>
            <a:off x="3121755" y="250920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40D44C-5DB4-FCC7-6790-B1B3FA23373A}"/>
              </a:ext>
            </a:extLst>
          </p:cNvPr>
          <p:cNvSpPr/>
          <p:nvPr/>
        </p:nvSpPr>
        <p:spPr>
          <a:xfrm>
            <a:off x="5287314" y="25120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18B84E-ADE1-069A-1F1F-3F1A9FD8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8A86A-B851-F6A2-1B8E-72BDB0225BB0}"/>
              </a:ext>
            </a:extLst>
          </p:cNvPr>
          <p:cNvSpPr/>
          <p:nvPr/>
        </p:nvSpPr>
        <p:spPr>
          <a:xfrm>
            <a:off x="6236100" y="247869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4DAB7-193B-247B-9CC6-62ED8FFFB09C}"/>
              </a:ext>
            </a:extLst>
          </p:cNvPr>
          <p:cNvSpPr/>
          <p:nvPr/>
        </p:nvSpPr>
        <p:spPr>
          <a:xfrm>
            <a:off x="1442907" y="4371075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58458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58458" y="244425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58458" y="337641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58458" y="4447002"/>
            <a:ext cx="7521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58458" y="542866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7C277-9329-1262-BCA2-415B17CD182D}"/>
              </a:ext>
            </a:extLst>
          </p:cNvPr>
          <p:cNvSpPr/>
          <p:nvPr/>
        </p:nvSpPr>
        <p:spPr>
          <a:xfrm>
            <a:off x="5982929" y="2627901"/>
            <a:ext cx="30627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</a:t>
            </a:r>
          </a:p>
          <a:p>
            <a:pPr algn="ctr"/>
            <a:r>
              <a:rPr lang="en-US" sz="440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4400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swap </a:t>
            </a:r>
          </a:p>
          <a:p>
            <a:pPr algn="ctr"/>
            <a:r>
              <a:rPr lang="en-US" sz="4400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</a:p>
          <a:p>
            <a:pPr algn="ctr"/>
            <a:r>
              <a:rPr lang="en-US" sz="4400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numbers</a:t>
            </a:r>
          </a:p>
        </p:txBody>
      </p:sp>
      <p:pic>
        <p:nvPicPr>
          <p:cNvPr id="5" name="Picture 4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5A01233-FB5D-D2DC-A5FC-D22BB171C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86376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2560216"/>
            <a:ext cx="877529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+ 1 is not the same as 1 + 3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76832" y="4179710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</TotalTime>
  <Words>180</Words>
  <Application>Microsoft Office PowerPoint</Application>
  <PresentationFormat>On-screen Show (4:3)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24</cp:revision>
  <dcterms:created xsi:type="dcterms:W3CDTF">2013-01-27T09:14:16Z</dcterms:created>
  <dcterms:modified xsi:type="dcterms:W3CDTF">2025-12-04T18:14:05Z</dcterms:modified>
  <cp:category/>
</cp:coreProperties>
</file>