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86" r:id="rId4"/>
    <p:sldId id="284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12722" y="1118864"/>
            <a:ext cx="7924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Multiply by 1000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 hat&#10;&#10;AI-generated content may be incorrect.">
            <a:extLst>
              <a:ext uri="{FF2B5EF4-FFF2-40B4-BE49-F238E27FC236}">
                <a16:creationId xmlns:a16="http://schemas.microsoft.com/office/drawing/2014/main" id="{4C444983-E5A3-4DE6-79E4-30D5E97E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703" y="2366520"/>
            <a:ext cx="4718082" cy="39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747066" y="2028655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multiply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427021" y="2488384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747066" y="346842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multiply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427021" y="392815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1E106-FBE1-ED0B-4781-0601D99C03C7}"/>
              </a:ext>
            </a:extLst>
          </p:cNvPr>
          <p:cNvSpPr txBox="1"/>
          <p:nvPr/>
        </p:nvSpPr>
        <p:spPr>
          <a:xfrm>
            <a:off x="747066" y="510116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3) To multiply a number by 1,000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A17253-1B72-6D38-560E-0AD7F37BEEF5}"/>
              </a:ext>
            </a:extLst>
          </p:cNvPr>
          <p:cNvSpPr/>
          <p:nvPr/>
        </p:nvSpPr>
        <p:spPr>
          <a:xfrm>
            <a:off x="1427021" y="556089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579422" y="2440763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579422" y="388128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DD7829-2CE8-EFF2-0283-118027FB1D66}"/>
              </a:ext>
            </a:extLst>
          </p:cNvPr>
          <p:cNvSpPr txBox="1"/>
          <p:nvPr/>
        </p:nvSpPr>
        <p:spPr>
          <a:xfrm>
            <a:off x="1579422" y="551402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1D76E8-C899-AEAF-43D7-81AFC0463FB9}"/>
              </a:ext>
            </a:extLst>
          </p:cNvPr>
          <p:cNvSpPr/>
          <p:nvPr/>
        </p:nvSpPr>
        <p:spPr>
          <a:xfrm>
            <a:off x="652504" y="2826377"/>
            <a:ext cx="8285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____ multiplied by 1,000 is equal to 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2273B-CA0C-3AD0-A92C-E44678AC7120}"/>
              </a:ext>
            </a:extLst>
          </p:cNvPr>
          <p:cNvSpPr txBox="1"/>
          <p:nvPr/>
        </p:nvSpPr>
        <p:spPr>
          <a:xfrm>
            <a:off x="1154458" y="2841326"/>
            <a:ext cx="5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44682-367B-2C0C-A058-476E5F106D68}"/>
              </a:ext>
            </a:extLst>
          </p:cNvPr>
          <p:cNvSpPr txBox="1"/>
          <p:nvPr/>
        </p:nvSpPr>
        <p:spPr>
          <a:xfrm>
            <a:off x="7348944" y="2851159"/>
            <a:ext cx="101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9,000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CEB00-78DE-9311-A8E9-7C03E0B0C946}"/>
              </a:ext>
            </a:extLst>
          </p:cNvPr>
          <p:cNvSpPr txBox="1"/>
          <p:nvPr/>
        </p:nvSpPr>
        <p:spPr>
          <a:xfrm>
            <a:off x="1180098" y="2841326"/>
            <a:ext cx="5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002EC-694D-EF0C-EA75-2000F6A59308}"/>
              </a:ext>
            </a:extLst>
          </p:cNvPr>
          <p:cNvSpPr txBox="1"/>
          <p:nvPr/>
        </p:nvSpPr>
        <p:spPr>
          <a:xfrm>
            <a:off x="7091116" y="2851159"/>
            <a:ext cx="131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22,000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06D2C-D31C-9D24-2F85-4DA22C0F8032}"/>
              </a:ext>
            </a:extLst>
          </p:cNvPr>
          <p:cNvSpPr txBox="1"/>
          <p:nvPr/>
        </p:nvSpPr>
        <p:spPr>
          <a:xfrm>
            <a:off x="1062337" y="2841326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725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5D0E0-3A02-1E93-465F-9EBA69A18AAE}"/>
              </a:ext>
            </a:extLst>
          </p:cNvPr>
          <p:cNvSpPr txBox="1"/>
          <p:nvPr/>
        </p:nvSpPr>
        <p:spPr>
          <a:xfrm>
            <a:off x="6941003" y="2851159"/>
            <a:ext cx="142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725,000</a:t>
            </a:r>
          </a:p>
        </p:txBody>
      </p:sp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AF447F0-66D2-E906-5775-DA045007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45753-1327-9393-0960-36A6B02FE9DD}"/>
              </a:ext>
            </a:extLst>
          </p:cNvPr>
          <p:cNvSpPr txBox="1"/>
          <p:nvPr/>
        </p:nvSpPr>
        <p:spPr>
          <a:xfrm>
            <a:off x="339211" y="2124219"/>
            <a:ext cx="85983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/>
              <a:t>A small town library has 35 books. </a:t>
            </a:r>
          </a:p>
          <a:p>
            <a:r>
              <a:rPr lang="en-US" sz="2400" dirty="0"/>
              <a:t>       A city library has 1000 times as many books. </a:t>
            </a:r>
          </a:p>
          <a:p>
            <a:r>
              <a:rPr lang="en-US" sz="2400" dirty="0"/>
              <a:t>       How many books does the city library have?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E0815-5B2A-D617-045A-25C01374AFCD}"/>
              </a:ext>
            </a:extLst>
          </p:cNvPr>
          <p:cNvSpPr txBox="1"/>
          <p:nvPr/>
        </p:nvSpPr>
        <p:spPr>
          <a:xfrm>
            <a:off x="533397" y="4504010"/>
            <a:ext cx="66834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2)  A snail moved 6 </a:t>
            </a:r>
            <a:r>
              <a:rPr lang="en-US" sz="2400" dirty="0" err="1"/>
              <a:t>metres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     A cyclist travelled 6,000 </a:t>
            </a:r>
            <a:r>
              <a:rPr lang="en-US" sz="2400" dirty="0" err="1"/>
              <a:t>metres</a:t>
            </a:r>
            <a:r>
              <a:rPr lang="en-US" sz="2400" dirty="0"/>
              <a:t>.</a:t>
            </a:r>
          </a:p>
          <a:p>
            <a:pPr>
              <a:buNone/>
            </a:pPr>
            <a:r>
              <a:rPr lang="en-US" sz="2400" dirty="0"/>
              <a:t>     How many times further did the cyclist travel?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6EFB1-1B88-D3F9-8ED3-85AF2D6F323B}"/>
              </a:ext>
            </a:extLst>
          </p:cNvPr>
          <p:cNvSpPr txBox="1"/>
          <p:nvPr/>
        </p:nvSpPr>
        <p:spPr>
          <a:xfrm>
            <a:off x="2812027" y="346577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35 × 1000 = 35,000 books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CFC25B-687A-98E2-629D-27FED60786A2}"/>
              </a:ext>
            </a:extLst>
          </p:cNvPr>
          <p:cNvSpPr txBox="1"/>
          <p:nvPr/>
        </p:nvSpPr>
        <p:spPr>
          <a:xfrm>
            <a:off x="2812027" y="6050077"/>
            <a:ext cx="5447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 × 1,000 = 6,000 → 1,000 times further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517E2-06AC-E43A-61F5-02A161DAB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578928"/>
              <a:ext cx="6728898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45 x 1000 = 4500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What mistake did Rookie make?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1346</TotalTime>
  <Words>196</Words>
  <Application>Microsoft Office PowerPoint</Application>
  <PresentationFormat>On-screen Show (4:3)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70</cp:revision>
  <dcterms:created xsi:type="dcterms:W3CDTF">2013-01-27T09:14:16Z</dcterms:created>
  <dcterms:modified xsi:type="dcterms:W3CDTF">2025-12-18T12:21:33Z</dcterms:modified>
  <cp:category/>
</cp:coreProperties>
</file>