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2" r:id="rId4"/>
    <p:sldId id="277" r:id="rId5"/>
    <p:sldId id="27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50" y="1347019"/>
            <a:ext cx="4745465" cy="520978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02446" y="618746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/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  <a:blipFill>
                <a:blip r:embed="rId2"/>
                <a:stretch>
                  <a:fillRect l="-214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9DE10E4-D162-D773-9082-5D9576BA3FEE}"/>
              </a:ext>
            </a:extLst>
          </p:cNvPr>
          <p:cNvSpPr/>
          <p:nvPr/>
        </p:nvSpPr>
        <p:spPr>
          <a:xfrm rot="5400000">
            <a:off x="2015091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1D4F10-CF1F-35FF-9056-A1FC38D9A4DE}"/>
              </a:ext>
            </a:extLst>
          </p:cNvPr>
          <p:cNvSpPr/>
          <p:nvPr/>
        </p:nvSpPr>
        <p:spPr>
          <a:xfrm rot="5400000">
            <a:off x="1613476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90C92B-DD57-51AB-185D-1E21DE373219}"/>
              </a:ext>
            </a:extLst>
          </p:cNvPr>
          <p:cNvSpPr/>
          <p:nvPr/>
        </p:nvSpPr>
        <p:spPr>
          <a:xfrm rot="5400000">
            <a:off x="1217359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1CC1AD-6EA6-CFBB-9AC0-9F26E83BE7EC}"/>
              </a:ext>
            </a:extLst>
          </p:cNvPr>
          <p:cNvSpPr/>
          <p:nvPr/>
        </p:nvSpPr>
        <p:spPr>
          <a:xfrm rot="5400000">
            <a:off x="2037174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16836-FFCB-9917-6ED1-AEE06481ECA9}"/>
              </a:ext>
            </a:extLst>
          </p:cNvPr>
          <p:cNvSpPr/>
          <p:nvPr/>
        </p:nvSpPr>
        <p:spPr>
          <a:xfrm rot="5400000">
            <a:off x="1635559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666EF9-C565-BFFB-B2AE-1483A43A7ED1}"/>
              </a:ext>
            </a:extLst>
          </p:cNvPr>
          <p:cNvSpPr/>
          <p:nvPr/>
        </p:nvSpPr>
        <p:spPr>
          <a:xfrm rot="5400000">
            <a:off x="1239442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67999-75DE-6CB6-CE46-7C531FE76646}"/>
              </a:ext>
            </a:extLst>
          </p:cNvPr>
          <p:cNvSpPr/>
          <p:nvPr/>
        </p:nvSpPr>
        <p:spPr>
          <a:xfrm rot="5400000">
            <a:off x="2036468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1D0F5D-E140-3633-0A1A-330A9ABBEEB0}"/>
              </a:ext>
            </a:extLst>
          </p:cNvPr>
          <p:cNvSpPr/>
          <p:nvPr/>
        </p:nvSpPr>
        <p:spPr>
          <a:xfrm rot="5400000">
            <a:off x="1634853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419C85-A60C-81D9-5604-45A9B7E20D2C}"/>
              </a:ext>
            </a:extLst>
          </p:cNvPr>
          <p:cNvSpPr/>
          <p:nvPr/>
        </p:nvSpPr>
        <p:spPr>
          <a:xfrm rot="5400000">
            <a:off x="1238736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/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  <a:blipFill>
                <a:blip r:embed="rId3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A9D0EC1-08E7-FF9C-D02B-75C9FC10BF15}"/>
              </a:ext>
            </a:extLst>
          </p:cNvPr>
          <p:cNvSpPr/>
          <p:nvPr/>
        </p:nvSpPr>
        <p:spPr>
          <a:xfrm rot="5400000">
            <a:off x="2050621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A4DA8E-0B1B-1AD5-49AD-8138DA610E96}"/>
              </a:ext>
            </a:extLst>
          </p:cNvPr>
          <p:cNvSpPr/>
          <p:nvPr/>
        </p:nvSpPr>
        <p:spPr>
          <a:xfrm rot="5400000">
            <a:off x="1649006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299D71-3412-5F7B-0DD5-ABC0A430F53C}"/>
              </a:ext>
            </a:extLst>
          </p:cNvPr>
          <p:cNvSpPr/>
          <p:nvPr/>
        </p:nvSpPr>
        <p:spPr>
          <a:xfrm rot="5400000">
            <a:off x="1252889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7244BB-2F6E-FE5E-95D8-1996080D1C5B}"/>
              </a:ext>
            </a:extLst>
          </p:cNvPr>
          <p:cNvSpPr/>
          <p:nvPr/>
        </p:nvSpPr>
        <p:spPr>
          <a:xfrm rot="5400000">
            <a:off x="2049915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A323DC-B907-7A5D-2696-4B73C1417512}"/>
              </a:ext>
            </a:extLst>
          </p:cNvPr>
          <p:cNvSpPr/>
          <p:nvPr/>
        </p:nvSpPr>
        <p:spPr>
          <a:xfrm rot="5400000">
            <a:off x="1648300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A88D37-583D-847F-D399-A6F167E48AB1}"/>
              </a:ext>
            </a:extLst>
          </p:cNvPr>
          <p:cNvSpPr/>
          <p:nvPr/>
        </p:nvSpPr>
        <p:spPr>
          <a:xfrm rot="5400000">
            <a:off x="1252183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94B11C-9ACB-6A0F-6DFF-AC4B03DE4967}"/>
              </a:ext>
            </a:extLst>
          </p:cNvPr>
          <p:cNvSpPr/>
          <p:nvPr/>
        </p:nvSpPr>
        <p:spPr>
          <a:xfrm rot="5400000">
            <a:off x="2048451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B52F7B-2020-4B32-5D71-C05D5231FA0C}"/>
              </a:ext>
            </a:extLst>
          </p:cNvPr>
          <p:cNvSpPr/>
          <p:nvPr/>
        </p:nvSpPr>
        <p:spPr>
          <a:xfrm rot="5400000">
            <a:off x="1646836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BCCD9-A45B-1751-8866-3E97112430AF}"/>
              </a:ext>
            </a:extLst>
          </p:cNvPr>
          <p:cNvSpPr/>
          <p:nvPr/>
        </p:nvSpPr>
        <p:spPr>
          <a:xfrm rot="5400000">
            <a:off x="1250719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/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  <a:blipFill>
                <a:blip r:embed="rId4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4967D9-3E4F-8C31-1B17-80098AAFF08C}"/>
              </a:ext>
            </a:extLst>
          </p:cNvPr>
          <p:cNvCxnSpPr/>
          <p:nvPr/>
        </p:nvCxnSpPr>
        <p:spPr>
          <a:xfrm flipV="1">
            <a:off x="5405853" y="2282303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B973D485-BC57-6E70-A761-714A0869E205}"/>
              </a:ext>
            </a:extLst>
          </p:cNvPr>
          <p:cNvSpPr/>
          <p:nvPr/>
        </p:nvSpPr>
        <p:spPr>
          <a:xfrm flipH="1">
            <a:off x="5440925" y="180928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4C7F06-8ECB-0272-BD9B-AEF7131959AA}"/>
              </a:ext>
            </a:extLst>
          </p:cNvPr>
          <p:cNvSpPr txBox="1"/>
          <p:nvPr/>
        </p:nvSpPr>
        <p:spPr>
          <a:xfrm>
            <a:off x="5268173" y="228230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62DABD-3716-BA64-1AFF-719E9F535134}"/>
              </a:ext>
            </a:extLst>
          </p:cNvPr>
          <p:cNvSpPr txBox="1"/>
          <p:nvPr/>
        </p:nvSpPr>
        <p:spPr>
          <a:xfrm>
            <a:off x="5876626" y="2288752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A977D9-922B-0340-AF98-0D81448316C9}"/>
              </a:ext>
            </a:extLst>
          </p:cNvPr>
          <p:cNvCxnSpPr/>
          <p:nvPr/>
        </p:nvCxnSpPr>
        <p:spPr>
          <a:xfrm flipV="1">
            <a:off x="5410981" y="3844799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4C10546C-B669-9445-4F19-23501918BC59}"/>
              </a:ext>
            </a:extLst>
          </p:cNvPr>
          <p:cNvSpPr/>
          <p:nvPr/>
        </p:nvSpPr>
        <p:spPr>
          <a:xfrm flipH="1">
            <a:off x="5446053" y="337177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0A10B-6502-85C8-714F-F1E37A6EC662}"/>
              </a:ext>
            </a:extLst>
          </p:cNvPr>
          <p:cNvSpPr txBox="1"/>
          <p:nvPr/>
        </p:nvSpPr>
        <p:spPr>
          <a:xfrm>
            <a:off x="5273301" y="38447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849B79-7415-519D-F7A7-B69ECFA5C318}"/>
              </a:ext>
            </a:extLst>
          </p:cNvPr>
          <p:cNvSpPr txBox="1"/>
          <p:nvPr/>
        </p:nvSpPr>
        <p:spPr>
          <a:xfrm>
            <a:off x="5881754" y="385124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9B44EE7-8561-80E1-2234-3ABA84E0A0B4}"/>
              </a:ext>
            </a:extLst>
          </p:cNvPr>
          <p:cNvSpPr/>
          <p:nvPr/>
        </p:nvSpPr>
        <p:spPr>
          <a:xfrm flipH="1">
            <a:off x="6077791" y="337274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13A5A5-D719-A592-A8E3-3F314E47F1EF}"/>
              </a:ext>
            </a:extLst>
          </p:cNvPr>
          <p:cNvSpPr txBox="1"/>
          <p:nvPr/>
        </p:nvSpPr>
        <p:spPr>
          <a:xfrm>
            <a:off x="6513492" y="385221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876327-97E8-B3D4-04A9-5AA6FD987754}"/>
              </a:ext>
            </a:extLst>
          </p:cNvPr>
          <p:cNvCxnSpPr/>
          <p:nvPr/>
        </p:nvCxnSpPr>
        <p:spPr>
          <a:xfrm flipV="1">
            <a:off x="5340178" y="5687268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2A0B30D4-9591-ED31-E720-2F141624BE44}"/>
              </a:ext>
            </a:extLst>
          </p:cNvPr>
          <p:cNvSpPr/>
          <p:nvPr/>
        </p:nvSpPr>
        <p:spPr>
          <a:xfrm flipH="1">
            <a:off x="5375250" y="5214246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B51466-200B-BA34-17C6-B6670A8BFAE1}"/>
              </a:ext>
            </a:extLst>
          </p:cNvPr>
          <p:cNvSpPr txBox="1"/>
          <p:nvPr/>
        </p:nvSpPr>
        <p:spPr>
          <a:xfrm>
            <a:off x="5202498" y="568726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7E4E05-3A20-ECFE-B05F-B705B0E7CC2B}"/>
              </a:ext>
            </a:extLst>
          </p:cNvPr>
          <p:cNvSpPr txBox="1"/>
          <p:nvPr/>
        </p:nvSpPr>
        <p:spPr>
          <a:xfrm>
            <a:off x="5810951" y="569371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CC158ECD-5DF1-A91C-ECC4-7C336E36BD12}"/>
              </a:ext>
            </a:extLst>
          </p:cNvPr>
          <p:cNvSpPr/>
          <p:nvPr/>
        </p:nvSpPr>
        <p:spPr>
          <a:xfrm flipH="1">
            <a:off x="6006988" y="5215214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40582-5341-5F2E-0FD6-4A7669D08DF6}"/>
              </a:ext>
            </a:extLst>
          </p:cNvPr>
          <p:cNvSpPr txBox="1"/>
          <p:nvPr/>
        </p:nvSpPr>
        <p:spPr>
          <a:xfrm>
            <a:off x="6442689" y="569468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C423D9F7-6F45-14D2-F05B-51B6781529F5}"/>
              </a:ext>
            </a:extLst>
          </p:cNvPr>
          <p:cNvSpPr/>
          <p:nvPr/>
        </p:nvSpPr>
        <p:spPr>
          <a:xfrm flipH="1">
            <a:off x="6634046" y="5204908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8D986-F9DD-92AC-BA23-59740EB36CF1}"/>
              </a:ext>
            </a:extLst>
          </p:cNvPr>
          <p:cNvSpPr txBox="1"/>
          <p:nvPr/>
        </p:nvSpPr>
        <p:spPr>
          <a:xfrm>
            <a:off x="7069747" y="568437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8DA328-8936-6A70-28FD-6E95EBEE812E}"/>
              </a:ext>
            </a:extLst>
          </p:cNvPr>
          <p:cNvGrpSpPr/>
          <p:nvPr/>
        </p:nvGrpSpPr>
        <p:grpSpPr>
          <a:xfrm>
            <a:off x="5413577" y="1287549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AD9300-BFDF-EDF7-3802-4B66D1BE76D8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61F361-FCDA-2199-9921-967A301DF53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D29EC9-4673-DECA-0500-43603211D7AA}"/>
              </a:ext>
            </a:extLst>
          </p:cNvPr>
          <p:cNvGrpSpPr/>
          <p:nvPr/>
        </p:nvGrpSpPr>
        <p:grpSpPr>
          <a:xfrm>
            <a:off x="5404767" y="2867067"/>
            <a:ext cx="659577" cy="461665"/>
            <a:chOff x="5413577" y="510800"/>
            <a:chExt cx="659577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C8261F-CA11-30C2-931C-033AB0438522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F1180B-79DB-C496-08BE-B3E1097B8660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EA5BEA-44DE-8B40-6556-9C87605606BA}"/>
              </a:ext>
            </a:extLst>
          </p:cNvPr>
          <p:cNvGrpSpPr/>
          <p:nvPr/>
        </p:nvGrpSpPr>
        <p:grpSpPr>
          <a:xfrm>
            <a:off x="6036996" y="2866879"/>
            <a:ext cx="659577" cy="461665"/>
            <a:chOff x="5413577" y="510800"/>
            <a:chExt cx="659577" cy="46166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23B62-B493-EAD2-3B77-03921E4175A6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A23878-EB1B-1ED2-A424-BCACC6DF9A9C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BBB4F7-F33A-8829-1DF1-4F4407402452}"/>
              </a:ext>
            </a:extLst>
          </p:cNvPr>
          <p:cNvGrpSpPr/>
          <p:nvPr/>
        </p:nvGrpSpPr>
        <p:grpSpPr>
          <a:xfrm>
            <a:off x="5377873" y="4655907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882AC1-BBE3-B815-2F4A-DFFCA3533F9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2A9D89-53E6-613D-1A3C-653557771429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47BA0F-79B4-7EE4-FF9E-21321305F73F}"/>
              </a:ext>
            </a:extLst>
          </p:cNvPr>
          <p:cNvGrpSpPr/>
          <p:nvPr/>
        </p:nvGrpSpPr>
        <p:grpSpPr>
          <a:xfrm>
            <a:off x="6023115" y="4655907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DC679F-F5DC-953B-DBBF-46339881D2B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5080AD2-F5AB-18F2-9970-C71BB668C09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3B14C3-C11E-F5B7-4476-BAF681C0A2CD}"/>
              </a:ext>
            </a:extLst>
          </p:cNvPr>
          <p:cNvGrpSpPr/>
          <p:nvPr/>
        </p:nvGrpSpPr>
        <p:grpSpPr>
          <a:xfrm>
            <a:off x="6668811" y="4655906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86321BB-0B89-B6D3-A50D-9B6851DC54F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40ADBE-F007-A6BC-6429-123EE3215502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62F1B6B-5F1C-679E-9B7C-41DE91D36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 animBg="1"/>
      <p:bldP spid="17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 animBg="1"/>
      <p:bldP spid="42" grpId="0"/>
      <p:bldP spid="43" grpId="0"/>
      <p:bldP spid="46" grpId="0" animBg="1"/>
      <p:bldP spid="47" grpId="0"/>
      <p:bldP spid="48" grpId="0"/>
      <p:bldP spid="49" grpId="0" animBg="1"/>
      <p:bldP spid="50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/>
          <p:nvPr/>
        </p:nvCxnSpPr>
        <p:spPr>
          <a:xfrm flipV="1">
            <a:off x="5135513" y="2825265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4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357" t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2906924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5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74345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5953469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629209" y="532199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6836623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746432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065968" y="4293523"/>
            <a:ext cx="871089" cy="461665"/>
            <a:chOff x="5413577" y="510800"/>
            <a:chExt cx="659577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5919298" y="4293523"/>
            <a:ext cx="871089" cy="461665"/>
            <a:chOff x="5413577" y="510800"/>
            <a:chExt cx="659577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6770679" y="4297565"/>
            <a:ext cx="871089" cy="461665"/>
            <a:chOff x="5413577" y="510800"/>
            <a:chExt cx="659577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B81BAE-1B7D-AFD1-2832-197BF923A025}"/>
              </a:ext>
            </a:extLst>
          </p:cNvPr>
          <p:cNvGrpSpPr/>
          <p:nvPr/>
        </p:nvGrpSpPr>
        <p:grpSpPr>
          <a:xfrm>
            <a:off x="523538" y="1816947"/>
            <a:ext cx="1159902" cy="1596438"/>
            <a:chOff x="523538" y="1816947"/>
            <a:chExt cx="1159902" cy="15964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2EC928-30C1-77D7-F4CD-AF3D968B7823}"/>
                </a:ext>
              </a:extLst>
            </p:cNvPr>
            <p:cNvSpPr/>
            <p:nvPr/>
          </p:nvSpPr>
          <p:spPr>
            <a:xfrm rot="5400000">
              <a:off x="1323440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3AAB71-93E5-69FB-967C-0F8DC5F219ED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297596-5AAD-3489-B3A9-76FE647EB388}"/>
                </a:ext>
              </a:extLst>
            </p:cNvPr>
            <p:cNvSpPr/>
            <p:nvPr/>
          </p:nvSpPr>
          <p:spPr>
            <a:xfrm rot="5400000">
              <a:off x="52570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EBEF0F-9310-FE92-389B-8877C2D5FD3E}"/>
                </a:ext>
              </a:extLst>
            </p:cNvPr>
            <p:cNvSpPr/>
            <p:nvPr/>
          </p:nvSpPr>
          <p:spPr>
            <a:xfrm rot="5400000">
              <a:off x="1322734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C2F008-B78F-8394-8666-7E3E31429FC5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836756-A89F-0682-A520-AD6DB930C515}"/>
                </a:ext>
              </a:extLst>
            </p:cNvPr>
            <p:cNvSpPr/>
            <p:nvPr/>
          </p:nvSpPr>
          <p:spPr>
            <a:xfrm rot="5400000">
              <a:off x="52500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D56428-166D-8F5C-1474-2CEC7297DF82}"/>
                </a:ext>
              </a:extLst>
            </p:cNvPr>
            <p:cNvSpPr/>
            <p:nvPr/>
          </p:nvSpPr>
          <p:spPr>
            <a:xfrm rot="5400000">
              <a:off x="1321270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F633D8-513C-8120-6A1F-1C6344BBA06A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594FFA-2A4C-19DA-498E-F670F74233F7}"/>
                </a:ext>
              </a:extLst>
            </p:cNvPr>
            <p:cNvSpPr/>
            <p:nvPr/>
          </p:nvSpPr>
          <p:spPr>
            <a:xfrm rot="5400000">
              <a:off x="52353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99842" y="2787992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2E11D6-B326-16F1-76B5-62CA0C53D567}"/>
              </a:ext>
            </a:extLst>
          </p:cNvPr>
          <p:cNvGrpSpPr/>
          <p:nvPr/>
        </p:nvGrpSpPr>
        <p:grpSpPr>
          <a:xfrm rot="5400000">
            <a:off x="498240" y="4413295"/>
            <a:ext cx="1228726" cy="1596438"/>
            <a:chOff x="494042" y="1816947"/>
            <a:chExt cx="1228726" cy="15964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08E265-5B12-006F-8918-B473F87BD4F8}"/>
                </a:ext>
              </a:extLst>
            </p:cNvPr>
            <p:cNvSpPr/>
            <p:nvPr/>
          </p:nvSpPr>
          <p:spPr>
            <a:xfrm rot="5400000">
              <a:off x="136276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2877F8-F2BF-659B-5BD8-445B5D9636F0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5400000">
              <a:off x="496212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4815B2-6303-9048-4F9F-60EC2F567929}"/>
                </a:ext>
              </a:extLst>
            </p:cNvPr>
            <p:cNvSpPr/>
            <p:nvPr/>
          </p:nvSpPr>
          <p:spPr>
            <a:xfrm rot="5400000">
              <a:off x="136206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57BE9C-08D4-4E74-D99B-0812D3C10781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5400000">
              <a:off x="495506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6FCD55-7BFB-7F49-EC58-A7EC51AEA680}"/>
                </a:ext>
              </a:extLst>
            </p:cNvPr>
            <p:cNvSpPr/>
            <p:nvPr/>
          </p:nvSpPr>
          <p:spPr>
            <a:xfrm rot="5400000">
              <a:off x="136059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E325C-4FDC-3018-A01C-532F56C6E88F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5400000">
              <a:off x="494042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5012E7-5AAC-D488-FFC3-057F3607901B}"/>
                </a:ext>
              </a:extLst>
            </p:cNvPr>
            <p:cNvSpPr/>
            <p:nvPr/>
          </p:nvSpPr>
          <p:spPr>
            <a:xfrm rot="5400000">
              <a:off x="136059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6AC526-0BF2-A27B-01A2-D0E952A42797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5400000">
              <a:off x="494042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73279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F526C5-97AA-664F-CB86-71022E4FE8FE}"/>
              </a:ext>
            </a:extLst>
          </p:cNvPr>
          <p:cNvSpPr/>
          <p:nvPr/>
        </p:nvSpPr>
        <p:spPr>
          <a:xfrm>
            <a:off x="402771" y="3014552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5901C-6591-F9F3-2EF2-C39921DE0292}"/>
              </a:ext>
            </a:extLst>
          </p:cNvPr>
          <p:cNvSpPr/>
          <p:nvPr/>
        </p:nvSpPr>
        <p:spPr>
          <a:xfrm>
            <a:off x="249400" y="4563265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539774-7AE5-69DA-B225-356BD4D2F6D4}"/>
              </a:ext>
            </a:extLst>
          </p:cNvPr>
          <p:cNvSpPr/>
          <p:nvPr/>
        </p:nvSpPr>
        <p:spPr>
          <a:xfrm>
            <a:off x="249400" y="4993321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8B5F80-DCB9-6ACC-1098-9D49D00A599C}"/>
              </a:ext>
            </a:extLst>
          </p:cNvPr>
          <p:cNvSpPr/>
          <p:nvPr/>
        </p:nvSpPr>
        <p:spPr>
          <a:xfrm>
            <a:off x="249400" y="5423378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668F95A-5D53-3B2B-B982-94E15A1FB28F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EE8B77-2089-314A-4DC1-C61CD7B8C184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8B9793-6788-318E-D5BE-3B642F22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7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>
            <a:cxnSpLocks/>
          </p:cNvCxnSpPr>
          <p:nvPr/>
        </p:nvCxnSpPr>
        <p:spPr>
          <a:xfrm flipV="1">
            <a:off x="5135513" y="2811812"/>
            <a:ext cx="3388001" cy="242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5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112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3557870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97293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615638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989028" y="5321993"/>
            <a:ext cx="4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7242454" y="4838642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810658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141041" y="4303130"/>
            <a:ext cx="1072376" cy="461665"/>
            <a:chOff x="5413577" y="510800"/>
            <a:chExt cx="64613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421321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6213963" y="4303130"/>
            <a:ext cx="1072376" cy="461665"/>
            <a:chOff x="5413577" y="510800"/>
            <a:chExt cx="646130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434439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7285747" y="4303130"/>
            <a:ext cx="1072375" cy="461665"/>
            <a:chOff x="5413577" y="510800"/>
            <a:chExt cx="646130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414763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62EC928-30C1-77D7-F4CD-AF3D968B7823}"/>
              </a:ext>
            </a:extLst>
          </p:cNvPr>
          <p:cNvSpPr/>
          <p:nvPr/>
        </p:nvSpPr>
        <p:spPr>
          <a:xfrm rot="5400000">
            <a:off x="1323440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AAB71-93E5-69FB-967C-0F8DC5F219ED}"/>
              </a:ext>
            </a:extLst>
          </p:cNvPr>
          <p:cNvSpPr/>
          <p:nvPr/>
        </p:nvSpPr>
        <p:spPr>
          <a:xfrm rot="5400000">
            <a:off x="921825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297596-5AAD-3489-B3A9-76FE647EB388}"/>
              </a:ext>
            </a:extLst>
          </p:cNvPr>
          <p:cNvSpPr/>
          <p:nvPr/>
        </p:nvSpPr>
        <p:spPr>
          <a:xfrm rot="5400000">
            <a:off x="525708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EBEF0F-9310-FE92-389B-8877C2D5FD3E}"/>
              </a:ext>
            </a:extLst>
          </p:cNvPr>
          <p:cNvSpPr/>
          <p:nvPr/>
        </p:nvSpPr>
        <p:spPr>
          <a:xfrm rot="5400000">
            <a:off x="1322734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C2F008-B78F-8394-8666-7E3E31429FC5}"/>
              </a:ext>
            </a:extLst>
          </p:cNvPr>
          <p:cNvSpPr/>
          <p:nvPr/>
        </p:nvSpPr>
        <p:spPr>
          <a:xfrm rot="5400000">
            <a:off x="921119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36756-A89F-0682-A520-AD6DB930C515}"/>
              </a:ext>
            </a:extLst>
          </p:cNvPr>
          <p:cNvSpPr/>
          <p:nvPr/>
        </p:nvSpPr>
        <p:spPr>
          <a:xfrm rot="5400000">
            <a:off x="525002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D56428-166D-8F5C-1474-2CEC7297DF82}"/>
              </a:ext>
            </a:extLst>
          </p:cNvPr>
          <p:cNvSpPr/>
          <p:nvPr/>
        </p:nvSpPr>
        <p:spPr>
          <a:xfrm rot="5400000">
            <a:off x="1321270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F633D8-513C-8120-6A1F-1C6344BBA06A}"/>
              </a:ext>
            </a:extLst>
          </p:cNvPr>
          <p:cNvSpPr/>
          <p:nvPr/>
        </p:nvSpPr>
        <p:spPr>
          <a:xfrm rot="5400000">
            <a:off x="919655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94FFA-2A4C-19DA-498E-F670F74233F7}"/>
              </a:ext>
            </a:extLst>
          </p:cNvPr>
          <p:cNvSpPr/>
          <p:nvPr/>
        </p:nvSpPr>
        <p:spPr>
          <a:xfrm rot="5400000">
            <a:off x="523538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27201" y="2819853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5150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05F976-7551-4097-E561-C84B937CAD67}"/>
              </a:ext>
            </a:extLst>
          </p:cNvPr>
          <p:cNvGrpSpPr/>
          <p:nvPr/>
        </p:nvGrpSpPr>
        <p:grpSpPr>
          <a:xfrm>
            <a:off x="402771" y="3014552"/>
            <a:ext cx="1344848" cy="423881"/>
            <a:chOff x="402771" y="3014552"/>
            <a:chExt cx="1344848" cy="42388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0F526C5-97AA-664F-CB86-71022E4FE8FE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218AD4B-C8B9-CDBE-2CA8-74C139785A8E}"/>
              </a:ext>
            </a:extLst>
          </p:cNvPr>
          <p:cNvGrpSpPr/>
          <p:nvPr/>
        </p:nvGrpSpPr>
        <p:grpSpPr>
          <a:xfrm>
            <a:off x="402771" y="3450052"/>
            <a:ext cx="1344848" cy="423881"/>
            <a:chOff x="402771" y="3014552"/>
            <a:chExt cx="1344848" cy="42388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39D13D1-7DED-57CB-5120-8A9738796C39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5B83A4-8ADE-0DF2-CAA7-8305F325DE3A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B77D19-D1D6-044F-2B45-B0194EAC4B6C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EC932B9-313A-B1FF-B573-C52C3664B3B3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FF0F621E-B8B1-C9DC-F8F3-4215F0CBD4FB}"/>
              </a:ext>
            </a:extLst>
          </p:cNvPr>
          <p:cNvSpPr/>
          <p:nvPr/>
        </p:nvSpPr>
        <p:spPr>
          <a:xfrm flipH="1">
            <a:off x="7684628" y="234290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33F5CB-CDD5-6C95-EE8A-DE545E0503BF}"/>
              </a:ext>
            </a:extLst>
          </p:cNvPr>
          <p:cNvSpPr txBox="1"/>
          <p:nvPr/>
        </p:nvSpPr>
        <p:spPr>
          <a:xfrm>
            <a:off x="8047688" y="2819855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31E09-39E2-16A9-C8E7-071663F3AC89}"/>
              </a:ext>
            </a:extLst>
          </p:cNvPr>
          <p:cNvGrpSpPr/>
          <p:nvPr/>
        </p:nvGrpSpPr>
        <p:grpSpPr>
          <a:xfrm>
            <a:off x="7740951" y="1793903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946239-BC69-2EFF-6B56-2A22B267D1C0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FD9F22-32E4-BAB3-E1CB-D9AEC04CB75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47FC31-6788-DF56-DF80-2123AB2BD0D0}"/>
              </a:ext>
            </a:extLst>
          </p:cNvPr>
          <p:cNvGrpSpPr/>
          <p:nvPr/>
        </p:nvGrpSpPr>
        <p:grpSpPr>
          <a:xfrm>
            <a:off x="86588" y="4491677"/>
            <a:ext cx="2101914" cy="423881"/>
            <a:chOff x="249400" y="4312894"/>
            <a:chExt cx="2101914" cy="4238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55901C-6591-F9F3-2EF2-C39921DE0292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B685C2-3582-6C60-E0ED-EC1D6A6131AE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4FB796-793C-CF5E-B30D-EBB9B54B59A5}"/>
              </a:ext>
            </a:extLst>
          </p:cNvPr>
          <p:cNvGrpSpPr/>
          <p:nvPr/>
        </p:nvGrpSpPr>
        <p:grpSpPr>
          <a:xfrm>
            <a:off x="86588" y="4936747"/>
            <a:ext cx="2101914" cy="423881"/>
            <a:chOff x="249400" y="4312894"/>
            <a:chExt cx="2101914" cy="42388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AF67B6F-7B43-3679-830B-82DB0175C8CF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CB5FBFE-7B9D-932F-EC76-D6F85395FCF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EA958CE-7F83-4678-BCD1-58E862043F41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541A571-50B2-9138-1912-0A89F6F23E3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DDD269C-9B2A-6E07-583A-198FF707F0D1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EAB4D0F-6A99-DF55-B025-2E488FE1B6F1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FFA422D-F8B4-538B-D615-3A98D5333FCC}"/>
              </a:ext>
            </a:extLst>
          </p:cNvPr>
          <p:cNvGrpSpPr/>
          <p:nvPr/>
        </p:nvGrpSpPr>
        <p:grpSpPr>
          <a:xfrm>
            <a:off x="86588" y="5381816"/>
            <a:ext cx="2101914" cy="423881"/>
            <a:chOff x="249400" y="4312894"/>
            <a:chExt cx="2101914" cy="42388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4FE1B6-1D1D-CA5A-62DE-7B4DBF2BFD13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DFEFEE2-6784-9250-D025-C199E40885DA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9172B7-4FA2-63F0-A07C-B7C79BF3EF08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E9B0604-3797-8A82-5DB8-AA8394D99541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053BF9A-B019-3ADE-7495-883DF1B41E99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AB1F5AD-0A1D-EE3D-3BFD-A6C631E637A7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9AE10-CD8B-1353-F388-6785ACB27F75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DDF9F-3CB9-AB05-140F-324237864097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C9870-A62A-0139-883D-5240CE93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5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30382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30382" y="2897569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1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30382" y="38677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3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930382" y="483783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930382" y="580796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5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85138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63801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63800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63800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63801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61722" y="183122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 x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61722" y="28254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61722" y="381959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0 x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7E49-7752-07E6-D2FD-0CA961A6ABAE}"/>
              </a:ext>
            </a:extLst>
          </p:cNvPr>
          <p:cNvSpPr txBox="1"/>
          <p:nvPr/>
        </p:nvSpPr>
        <p:spPr>
          <a:xfrm>
            <a:off x="4661722" y="481377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3 x 3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477377" y="579058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0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D5163-B155-48D1-FD08-A20BB47A15B7}"/>
              </a:ext>
            </a:extLst>
          </p:cNvPr>
          <p:cNvSpPr/>
          <p:nvPr/>
        </p:nvSpPr>
        <p:spPr>
          <a:xfrm>
            <a:off x="6879953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858616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EDFAC-CB46-F1DA-D944-DCF85AD02472}"/>
              </a:ext>
            </a:extLst>
          </p:cNvPr>
          <p:cNvSpPr/>
          <p:nvPr/>
        </p:nvSpPr>
        <p:spPr>
          <a:xfrm>
            <a:off x="6858615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9109E-BB0C-C57F-9536-49C66B34F867}"/>
              </a:ext>
            </a:extLst>
          </p:cNvPr>
          <p:cNvSpPr/>
          <p:nvPr/>
        </p:nvSpPr>
        <p:spPr>
          <a:xfrm>
            <a:off x="6858615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B1B1F-6F81-FA9E-393B-FF7BB632B73B}"/>
              </a:ext>
            </a:extLst>
          </p:cNvPr>
          <p:cNvSpPr/>
          <p:nvPr/>
        </p:nvSpPr>
        <p:spPr>
          <a:xfrm>
            <a:off x="6858616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917</TotalTime>
  <Words>245</Words>
  <Application>Microsoft Office PowerPoint</Application>
  <PresentationFormat>On-screen Show (4:3)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2025-12-04T18:49:18Z</dcterms:modified>
  <cp:category/>
</cp:coreProperties>
</file>