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83" r:id="rId3"/>
    <p:sldId id="287" r:id="rId4"/>
    <p:sldId id="286" r:id="rId5"/>
    <p:sldId id="28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18/12/2025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D46EA0-7BF2-F21E-2C14-1F10E95A616B}"/>
              </a:ext>
            </a:extLst>
          </p:cNvPr>
          <p:cNvSpPr txBox="1"/>
          <p:nvPr/>
        </p:nvSpPr>
        <p:spPr>
          <a:xfrm>
            <a:off x="1569635" y="3293090"/>
            <a:ext cx="400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thousand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C5677-60F4-23FA-A26D-6D0A69433E88}"/>
              </a:ext>
            </a:extLst>
          </p:cNvPr>
          <p:cNvSpPr txBox="1"/>
          <p:nvPr/>
        </p:nvSpPr>
        <p:spPr>
          <a:xfrm>
            <a:off x="4916363" y="3278326"/>
            <a:ext cx="25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thousands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A3C57-7AE1-EF82-2621-F3A797EE14DF}"/>
              </a:ext>
            </a:extLst>
          </p:cNvPr>
          <p:cNvSpPr txBox="1"/>
          <p:nvPr/>
        </p:nvSpPr>
        <p:spPr>
          <a:xfrm>
            <a:off x="2364399" y="4216130"/>
            <a:ext cx="278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______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01B20-E458-EB37-E2C5-D2A51526D7BD}"/>
              </a:ext>
            </a:extLst>
          </p:cNvPr>
          <p:cNvSpPr txBox="1"/>
          <p:nvPr/>
        </p:nvSpPr>
        <p:spPr>
          <a:xfrm>
            <a:off x="4916363" y="4205597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5,000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E97C0-AEE9-1C63-F31D-AEEB9A3975BE}"/>
              </a:ext>
            </a:extLst>
          </p:cNvPr>
          <p:cNvSpPr txBox="1"/>
          <p:nvPr/>
        </p:nvSpPr>
        <p:spPr>
          <a:xfrm>
            <a:off x="2545988" y="5338757"/>
            <a:ext cx="242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9972A-D761-D74E-09D2-908DC56064B4}"/>
              </a:ext>
            </a:extLst>
          </p:cNvPr>
          <p:cNvSpPr txBox="1"/>
          <p:nvPr/>
        </p:nvSpPr>
        <p:spPr>
          <a:xfrm>
            <a:off x="4924041" y="5241503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5,000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72873-2938-0D90-51D8-8344D694CAA3}"/>
              </a:ext>
            </a:extLst>
          </p:cNvPr>
          <p:cNvSpPr txBox="1"/>
          <p:nvPr/>
        </p:nvSpPr>
        <p:spPr>
          <a:xfrm>
            <a:off x="1474782" y="3256764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8E86E-CFAC-55CB-184E-BA79B26BE155}"/>
              </a:ext>
            </a:extLst>
          </p:cNvPr>
          <p:cNvSpPr txBox="1"/>
          <p:nvPr/>
        </p:nvSpPr>
        <p:spPr>
          <a:xfrm>
            <a:off x="3038966" y="4154107"/>
            <a:ext cx="106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8F975-C6B3-E91F-94A5-1EAB61806633}"/>
              </a:ext>
            </a:extLst>
          </p:cNvPr>
          <p:cNvSpPr txBox="1"/>
          <p:nvPr/>
        </p:nvSpPr>
        <p:spPr>
          <a:xfrm>
            <a:off x="3759957" y="5318684"/>
            <a:ext cx="68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pic>
        <p:nvPicPr>
          <p:cNvPr id="13" name="Picture 12" descr="A red cube with black squares&#10;&#10;AI-generated content may be incorrect.">
            <a:extLst>
              <a:ext uri="{FF2B5EF4-FFF2-40B4-BE49-F238E27FC236}">
                <a16:creationId xmlns:a16="http://schemas.microsoft.com/office/drawing/2014/main" id="{69454220-F2BD-FD33-A519-2B0FA2887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782" y="1324208"/>
            <a:ext cx="1116248" cy="1112786"/>
          </a:xfrm>
          <a:prstGeom prst="rect">
            <a:avLst/>
          </a:prstGeom>
        </p:spPr>
      </p:pic>
      <p:pic>
        <p:nvPicPr>
          <p:cNvPr id="14" name="Picture 13" descr="A red cube with black squares&#10;&#10;AI-generated content may be incorrect.">
            <a:extLst>
              <a:ext uri="{FF2B5EF4-FFF2-40B4-BE49-F238E27FC236}">
                <a16:creationId xmlns:a16="http://schemas.microsoft.com/office/drawing/2014/main" id="{3DCC9693-290E-7580-2D56-D9F48F779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916" y="1324208"/>
            <a:ext cx="1116248" cy="1112786"/>
          </a:xfrm>
          <a:prstGeom prst="rect">
            <a:avLst/>
          </a:prstGeom>
        </p:spPr>
      </p:pic>
      <p:pic>
        <p:nvPicPr>
          <p:cNvPr id="15" name="Picture 14" descr="A red cube with black squares&#10;&#10;AI-generated content may be incorrect.">
            <a:extLst>
              <a:ext uri="{FF2B5EF4-FFF2-40B4-BE49-F238E27FC236}">
                <a16:creationId xmlns:a16="http://schemas.microsoft.com/office/drawing/2014/main" id="{FD3FDE66-CB30-1727-B35A-4A8DB7AED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050" y="1324208"/>
            <a:ext cx="1116248" cy="1112786"/>
          </a:xfrm>
          <a:prstGeom prst="rect">
            <a:avLst/>
          </a:prstGeom>
        </p:spPr>
      </p:pic>
      <p:pic>
        <p:nvPicPr>
          <p:cNvPr id="16" name="Picture 15" descr="A red cube with black squares&#10;&#10;AI-generated content may be incorrect.">
            <a:extLst>
              <a:ext uri="{FF2B5EF4-FFF2-40B4-BE49-F238E27FC236}">
                <a16:creationId xmlns:a16="http://schemas.microsoft.com/office/drawing/2014/main" id="{42C7DB08-BA77-C526-4A36-29808B5A2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184" y="1324208"/>
            <a:ext cx="1116248" cy="1112786"/>
          </a:xfrm>
          <a:prstGeom prst="rect">
            <a:avLst/>
          </a:prstGeom>
        </p:spPr>
      </p:pic>
      <p:pic>
        <p:nvPicPr>
          <p:cNvPr id="2" name="Picture 1" descr="A red cube with black squares&#10;&#10;AI-generated content may be incorrect.">
            <a:extLst>
              <a:ext uri="{FF2B5EF4-FFF2-40B4-BE49-F238E27FC236}">
                <a16:creationId xmlns:a16="http://schemas.microsoft.com/office/drawing/2014/main" id="{734BA99A-2BCD-F7FF-609B-9B971C5B9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319" y="1324208"/>
            <a:ext cx="1116248" cy="11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6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7879" y="28324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99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/>
        </p:nvGraphicFramePr>
        <p:xfrm>
          <a:off x="385199" y="2983052"/>
          <a:ext cx="8424752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547028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590507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633986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67746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2094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87002" y="28324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75875" y="283243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99,000</a:t>
              </a:r>
            </a:p>
            <a:p>
              <a:pPr algn="ctr">
                <a:buNone/>
              </a:pPr>
              <a:r>
                <a:rPr lang="en-US" sz="3200" b="1" dirty="0"/>
                <a:t>99 x 1000 = 99,000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76442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2678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9916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A163F-CC43-150E-8776-E00C1ACCF86F}"/>
              </a:ext>
            </a:extLst>
          </p:cNvPr>
          <p:cNvSpPr/>
          <p:nvPr/>
        </p:nvSpPr>
        <p:spPr>
          <a:xfrm>
            <a:off x="78079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6DBB7-2288-A826-7EF3-D2368AD95114}"/>
              </a:ext>
            </a:extLst>
          </p:cNvPr>
          <p:cNvSpPr/>
          <p:nvPr/>
        </p:nvSpPr>
        <p:spPr>
          <a:xfrm>
            <a:off x="269721" y="3125267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14ED1-F29C-DA0D-AC04-1FE4D52C7242}"/>
              </a:ext>
            </a:extLst>
          </p:cNvPr>
          <p:cNvGrpSpPr/>
          <p:nvPr/>
        </p:nvGrpSpPr>
        <p:grpSpPr>
          <a:xfrm>
            <a:off x="3596164" y="4099270"/>
            <a:ext cx="5214424" cy="707886"/>
            <a:chOff x="3595527" y="5004555"/>
            <a:chExt cx="5214424" cy="707886"/>
          </a:xfrm>
        </p:grpSpPr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8244C3EC-1552-FCFF-418E-7C4D4BA6C8FA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5148D1-B140-2C1F-A8CC-858ED3B4A762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9C545A-67F8-8AB7-01BA-AAC052EA03F7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5078B7-B436-AA7D-3CBA-FE48BD3C9099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604F5B-7134-A9BC-7EE6-D40EF9B5EE9F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4320D7-45F9-54AC-6DD9-858A408CB5B3}"/>
              </a:ext>
            </a:extLst>
          </p:cNvPr>
          <p:cNvGrpSpPr/>
          <p:nvPr/>
        </p:nvGrpSpPr>
        <p:grpSpPr>
          <a:xfrm>
            <a:off x="2554778" y="4099270"/>
            <a:ext cx="5214424" cy="707886"/>
            <a:chOff x="3595527" y="5004555"/>
            <a:chExt cx="5214424" cy="70788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06159E-30BC-B76F-5384-01B6FBFE633D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D77340-6084-F06A-3187-9474B37DC57B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067021-4898-4296-6C3E-5D44E0F9AC85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96B4B4-EB34-109C-C7FA-668C12272931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AC3997-7F89-3BD2-89FD-1946799BD10C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A2785C-7785-A0DD-042F-FE349E95FFAD}"/>
              </a:ext>
            </a:extLst>
          </p:cNvPr>
          <p:cNvGrpSpPr/>
          <p:nvPr/>
        </p:nvGrpSpPr>
        <p:grpSpPr>
          <a:xfrm>
            <a:off x="1495765" y="4099270"/>
            <a:ext cx="5214424" cy="707886"/>
            <a:chOff x="3595527" y="5004555"/>
            <a:chExt cx="5214424" cy="7078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AE4376-3575-2A13-80AC-98E6CD267283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8CD721-6668-30DD-5B6D-093AD3B306A4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C62788A-CE08-185C-BBF6-FF2298CA7106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C72AD-4983-0386-DC6B-F84625CA3391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D42E43-6F99-69D8-42B0-9853E64FBE6F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10955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-0.10955 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10955 4.44444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E1D76E8-C899-AEAF-43D7-81AFC0463FB9}"/>
              </a:ext>
            </a:extLst>
          </p:cNvPr>
          <p:cNvSpPr/>
          <p:nvPr/>
        </p:nvSpPr>
        <p:spPr>
          <a:xfrm>
            <a:off x="652504" y="2817834"/>
            <a:ext cx="82850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____ multiplied by 1,000 is equal to _______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2273B-CA0C-3AD0-A92C-E44678AC7120}"/>
              </a:ext>
            </a:extLst>
          </p:cNvPr>
          <p:cNvSpPr txBox="1"/>
          <p:nvPr/>
        </p:nvSpPr>
        <p:spPr>
          <a:xfrm>
            <a:off x="1216254" y="2817834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44682-367B-2C0C-A058-476E5F106D68}"/>
              </a:ext>
            </a:extLst>
          </p:cNvPr>
          <p:cNvSpPr txBox="1"/>
          <p:nvPr/>
        </p:nvSpPr>
        <p:spPr>
          <a:xfrm>
            <a:off x="7274789" y="2817834"/>
            <a:ext cx="1018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CEB00-78DE-9311-A8E9-7C03E0B0C946}"/>
              </a:ext>
            </a:extLst>
          </p:cNvPr>
          <p:cNvSpPr txBox="1"/>
          <p:nvPr/>
        </p:nvSpPr>
        <p:spPr>
          <a:xfrm>
            <a:off x="1216254" y="2817834"/>
            <a:ext cx="581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002EC-694D-EF0C-EA75-2000F6A59308}"/>
              </a:ext>
            </a:extLst>
          </p:cNvPr>
          <p:cNvSpPr txBox="1"/>
          <p:nvPr/>
        </p:nvSpPr>
        <p:spPr>
          <a:xfrm>
            <a:off x="7126045" y="2817834"/>
            <a:ext cx="1315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44,000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06D2C-D31C-9D24-2F85-4DA22C0F8032}"/>
              </a:ext>
            </a:extLst>
          </p:cNvPr>
          <p:cNvSpPr txBox="1"/>
          <p:nvPr/>
        </p:nvSpPr>
        <p:spPr>
          <a:xfrm>
            <a:off x="1098492" y="2817834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25D0E0-3A02-1E93-465F-9EBA69A18AAE}"/>
              </a:ext>
            </a:extLst>
          </p:cNvPr>
          <p:cNvSpPr txBox="1"/>
          <p:nvPr/>
        </p:nvSpPr>
        <p:spPr>
          <a:xfrm>
            <a:off x="7070818" y="2817834"/>
            <a:ext cx="1426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656,000</a:t>
            </a:r>
          </a:p>
        </p:txBody>
      </p:sp>
      <p:pic>
        <p:nvPicPr>
          <p:cNvPr id="12" name="Picture 11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F447F0-66D2-E906-5775-DA045007E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-7825" y="205892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44 x 1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140231" y="187546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410386" y="287632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06092" y="3854240"/>
            <a:ext cx="13939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4,400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65259" y="4832151"/>
            <a:ext cx="16375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44,000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382646" y="1957169"/>
            <a:ext cx="164206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72,000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302224" y="2905150"/>
            <a:ext cx="17868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7000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-7825" y="2998512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44 x 10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7752" y="3969970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44 x 100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533033" y="2025849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72 x 1000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523744" y="2918741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1000 x 7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533033" y="3892463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77 x 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-7825" y="4907625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44 x 1000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502817" y="4932260"/>
            <a:ext cx="2895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111 x1000=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452851" y="3819911"/>
            <a:ext cx="161781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77,000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226710" y="4835418"/>
            <a:ext cx="19170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111,000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FAD59C-72D3-8908-6606-BD7D7F7A6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982</TotalTime>
  <Words>162</Words>
  <Application>Microsoft Office PowerPoint</Application>
  <PresentationFormat>On-screen Show (4:3)</PresentationFormat>
  <Paragraphs>67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62</cp:revision>
  <dcterms:created xsi:type="dcterms:W3CDTF">2013-01-27T09:14:16Z</dcterms:created>
  <dcterms:modified xsi:type="dcterms:W3CDTF">2025-12-18T12:24:11Z</dcterms:modified>
  <cp:category/>
</cp:coreProperties>
</file>