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3" r:id="rId2"/>
    <p:sldId id="289" r:id="rId3"/>
    <p:sldId id="292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152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803C-7DF4-6B5A-0291-74BDCD2E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9EF5-9499-E36D-D6C6-663DBE37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BDD64-029F-E5EE-9280-025F59C6F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D356-0AFA-643F-6785-D318EF2C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7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450E4-83AF-2DB1-DFE4-C89552E4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39DE151-8C0E-3D50-9FD0-876BE86B1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6AF3B0-BFD6-C343-6C56-FBF5FA5B5855}"/>
              </a:ext>
            </a:extLst>
          </p:cNvPr>
          <p:cNvSpPr txBox="1"/>
          <p:nvPr/>
        </p:nvSpPr>
        <p:spPr>
          <a:xfrm>
            <a:off x="1194972" y="259030"/>
            <a:ext cx="80473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</a:t>
            </a:r>
            <a:r>
              <a:rPr lang="en-US" sz="2800" b="1" dirty="0"/>
              <a:t>associative law </a:t>
            </a:r>
            <a:r>
              <a:rPr lang="en-US" sz="2800" dirty="0"/>
              <a:t>of multiplication means:</a:t>
            </a:r>
            <a:br>
              <a:rPr lang="en-US" sz="2800" dirty="0"/>
            </a:br>
            <a:r>
              <a:rPr lang="en-US" sz="2800" dirty="0"/>
              <a:t>We can </a:t>
            </a:r>
            <a:r>
              <a:rPr lang="en-US" sz="2800" b="1" dirty="0"/>
              <a:t>change how numbers are grouped</a:t>
            </a:r>
            <a:r>
              <a:rPr lang="en-US" sz="2800" dirty="0"/>
              <a:t>, and the </a:t>
            </a:r>
            <a:r>
              <a:rPr lang="en-US" sz="2800" b="1" dirty="0"/>
              <a:t>answer stays the same.</a:t>
            </a:r>
            <a:endParaRPr lang="en-GB" sz="2800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FCD2C8F-22A9-88ED-4C92-D24AB78B5AAD}"/>
              </a:ext>
            </a:extLst>
          </p:cNvPr>
          <p:cNvSpPr/>
          <p:nvPr/>
        </p:nvSpPr>
        <p:spPr>
          <a:xfrm>
            <a:off x="545779" y="4644970"/>
            <a:ext cx="82828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(2 x 5) x 3 = 2 x (5 x 3)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F260A92-FEA3-FF27-C8A9-0FB995102669}"/>
              </a:ext>
            </a:extLst>
          </p:cNvPr>
          <p:cNvSpPr/>
          <p:nvPr/>
        </p:nvSpPr>
        <p:spPr>
          <a:xfrm>
            <a:off x="581154" y="5461574"/>
            <a:ext cx="82828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 x 3 = 2 x 15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B848E3E-2891-4CF8-50D8-CC9D9DDD314F}"/>
              </a:ext>
            </a:extLst>
          </p:cNvPr>
          <p:cNvSpPr/>
          <p:nvPr/>
        </p:nvSpPr>
        <p:spPr>
          <a:xfrm>
            <a:off x="581154" y="6284685"/>
            <a:ext cx="82828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</a:t>
            </a:r>
            <a:r>
              <a:rPr lang="en-US" sz="2800" b="1" cap="none" spc="0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28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</a:t>
            </a:r>
            <a:endParaRPr lang="en-US" sz="2800" b="1" cap="none" spc="0" dirty="0">
              <a:ln w="1905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 descr="A group of cubes with different colors&#10;&#10;AI-generated content may be incorrect.">
            <a:extLst>
              <a:ext uri="{FF2B5EF4-FFF2-40B4-BE49-F238E27FC236}">
                <a16:creationId xmlns:a16="http://schemas.microsoft.com/office/drawing/2014/main" id="{08BCE344-C113-FD33-8190-2D9B73999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6686" y="1633321"/>
            <a:ext cx="4501418" cy="30009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B820EA-788B-9EC2-75A8-A7E60E7DDDA8}"/>
              </a:ext>
            </a:extLst>
          </p:cNvPr>
          <p:cNvSpPr/>
          <p:nvPr/>
        </p:nvSpPr>
        <p:spPr>
          <a:xfrm>
            <a:off x="545778" y="3206411"/>
            <a:ext cx="82828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59925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17497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9A6647-4C2B-60E8-FE8E-08FBAA133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706018-9BB9-6BF6-DE79-D80543D19814}"/>
              </a:ext>
            </a:extLst>
          </p:cNvPr>
          <p:cNvSpPr txBox="1"/>
          <p:nvPr/>
        </p:nvSpPr>
        <p:spPr>
          <a:xfrm>
            <a:off x="4752728" y="3863923"/>
            <a:ext cx="3143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8 x 4 x 25 =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071DB4-1DEF-78CE-017A-B349A8A217FC}"/>
              </a:ext>
            </a:extLst>
          </p:cNvPr>
          <p:cNvSpPr/>
          <p:nvPr/>
        </p:nvSpPr>
        <p:spPr>
          <a:xfrm>
            <a:off x="7831163" y="3737073"/>
            <a:ext cx="110635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3D5CA3-E900-1026-EC97-4F4FEBF8EEF2}"/>
              </a:ext>
            </a:extLst>
          </p:cNvPr>
          <p:cNvSpPr/>
          <p:nvPr/>
        </p:nvSpPr>
        <p:spPr>
          <a:xfrm>
            <a:off x="3199006" y="1828407"/>
            <a:ext cx="138620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1900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FCB22E-9DC5-E9E5-333F-8E06E2CF6850}"/>
              </a:ext>
            </a:extLst>
          </p:cNvPr>
          <p:cNvSpPr/>
          <p:nvPr/>
        </p:nvSpPr>
        <p:spPr>
          <a:xfrm>
            <a:off x="3199007" y="2796989"/>
            <a:ext cx="138620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1200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6966D9-98AC-5EEF-4994-D1FFADEA8B7C}"/>
              </a:ext>
            </a:extLst>
          </p:cNvPr>
          <p:cNvSpPr/>
          <p:nvPr/>
        </p:nvSpPr>
        <p:spPr>
          <a:xfrm>
            <a:off x="7830815" y="2776887"/>
            <a:ext cx="110635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390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34CAF1-651A-6815-273A-299E568E1253}"/>
              </a:ext>
            </a:extLst>
          </p:cNvPr>
          <p:cNvSpPr txBox="1"/>
          <p:nvPr/>
        </p:nvSpPr>
        <p:spPr>
          <a:xfrm>
            <a:off x="42580" y="1959939"/>
            <a:ext cx="3262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20 x 19 x 5 =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FF625B-F8DE-B79E-24AD-4D75B285288E}"/>
              </a:ext>
            </a:extLst>
          </p:cNvPr>
          <p:cNvSpPr txBox="1"/>
          <p:nvPr/>
        </p:nvSpPr>
        <p:spPr>
          <a:xfrm>
            <a:off x="42580" y="2935389"/>
            <a:ext cx="3143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4 x 50 x 6 =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ACA648-FAB9-5DBF-D26C-1F681A4BD2CF}"/>
              </a:ext>
            </a:extLst>
          </p:cNvPr>
          <p:cNvSpPr txBox="1"/>
          <p:nvPr/>
        </p:nvSpPr>
        <p:spPr>
          <a:xfrm>
            <a:off x="4752728" y="2874298"/>
            <a:ext cx="3143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39 x 5 x 2 =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8B24B1-4C3D-C574-F7E7-830156FA56DE}"/>
              </a:ext>
            </a:extLst>
          </p:cNvPr>
          <p:cNvSpPr/>
          <p:nvPr/>
        </p:nvSpPr>
        <p:spPr>
          <a:xfrm>
            <a:off x="7807667" y="1816701"/>
            <a:ext cx="112950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420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4FD283-9213-D03C-7DA7-8FBDB38AA4D4}"/>
              </a:ext>
            </a:extLst>
          </p:cNvPr>
          <p:cNvSpPr/>
          <p:nvPr/>
        </p:nvSpPr>
        <p:spPr>
          <a:xfrm>
            <a:off x="3253364" y="4734153"/>
            <a:ext cx="138620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4200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D416AF-F7AC-61C1-F3C8-722154E9BA11}"/>
              </a:ext>
            </a:extLst>
          </p:cNvPr>
          <p:cNvSpPr/>
          <p:nvPr/>
        </p:nvSpPr>
        <p:spPr>
          <a:xfrm>
            <a:off x="3295760" y="3765571"/>
            <a:ext cx="138620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8700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F93398D-5B1B-5244-A850-C642223756DE}"/>
              </a:ext>
            </a:extLst>
          </p:cNvPr>
          <p:cNvSpPr/>
          <p:nvPr/>
        </p:nvSpPr>
        <p:spPr>
          <a:xfrm>
            <a:off x="7850351" y="4697259"/>
            <a:ext cx="110635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770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F9F705-2717-A271-4470-E15835147164}"/>
              </a:ext>
            </a:extLst>
          </p:cNvPr>
          <p:cNvSpPr txBox="1"/>
          <p:nvPr/>
        </p:nvSpPr>
        <p:spPr>
          <a:xfrm>
            <a:off x="42580" y="3910839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20 x 87 x 5 =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AB00B4-5128-A969-E4D7-554B8ACE0A52}"/>
              </a:ext>
            </a:extLst>
          </p:cNvPr>
          <p:cNvSpPr txBox="1"/>
          <p:nvPr/>
        </p:nvSpPr>
        <p:spPr>
          <a:xfrm>
            <a:off x="42580" y="4886289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42 x 50 x 2 =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932592-AC49-42FA-00D7-64152E8A729C}"/>
              </a:ext>
            </a:extLst>
          </p:cNvPr>
          <p:cNvSpPr txBox="1"/>
          <p:nvPr/>
        </p:nvSpPr>
        <p:spPr>
          <a:xfrm>
            <a:off x="4752728" y="1884673"/>
            <a:ext cx="3078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7 x 10 x 6 =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D20B78-C5B2-9D3E-65D7-4714637A6445}"/>
              </a:ext>
            </a:extLst>
          </p:cNvPr>
          <p:cNvSpPr txBox="1"/>
          <p:nvPr/>
        </p:nvSpPr>
        <p:spPr>
          <a:xfrm>
            <a:off x="4752728" y="4853547"/>
            <a:ext cx="3143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2 x 77 x 5 = </a:t>
            </a:r>
          </a:p>
        </p:txBody>
      </p:sp>
    </p:spTree>
    <p:extLst>
      <p:ext uri="{BB962C8B-B14F-4D97-AF65-F5344CB8AC3E}">
        <p14:creationId xmlns:p14="http://schemas.microsoft.com/office/powerpoint/2010/main" val="269838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1044</TotalTime>
  <Words>136</Words>
  <Application>Microsoft Office PowerPoint</Application>
  <PresentationFormat>On-screen Show (4:3)</PresentationFormat>
  <Paragraphs>27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68</cp:revision>
  <dcterms:created xsi:type="dcterms:W3CDTF">2013-01-27T09:14:16Z</dcterms:created>
  <dcterms:modified xsi:type="dcterms:W3CDTF">2025-12-23T16:32:19Z</dcterms:modified>
  <cp:category/>
</cp:coreProperties>
</file>