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78" r:id="rId3"/>
    <p:sldId id="283" r:id="rId4"/>
    <p:sldId id="28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C0ED4-1726-4D17-910F-1CF514C9D1BB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A5ADC-3B70-4440-A4A2-2940B2A9DB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94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583" y="1097156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2" y="629233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BD5710DD-4D65-6D77-DBAF-7F8F2892F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53862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E241FDE-39F0-425B-BA2B-6CB4F4E65ABE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83E08A-DE79-F2E9-ED0B-BE5E502515FB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894747-9D40-6144-CC78-E8D852170880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C8AB84-8DB5-18A3-C885-EE51625818B1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53EEC2-50A9-6E44-177D-47530412C99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3CDB5B2-C056-1251-AC35-6C85DD709593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F93813-E34F-C87D-2F94-D4434E7D1708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267AA3-CCB2-9BE8-D205-0E075D40FD3F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5821043-CDC5-AF36-5F0C-3D4D0F928D1B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F31B62-9FEA-EC4F-FEDB-AB18AB51855A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4EE1614-1FA2-AC82-53B0-5E0F44B38F0F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0B6AC3BC-43A7-D53C-1774-F021889C626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EA41D37-79C7-4EFA-D20E-AA00E12EB6C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98EBC88-0594-0B06-4B74-F439D8D02E44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CB3668F1-1586-513A-EB08-20C0508402A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BAB9717-78EE-6FA7-3025-E93D9D99C07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9AB2432-53CC-3EC3-483E-366515D76C36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8B160695-0E6E-FB09-8BE0-ED67446BFA1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C040216-91BB-F02F-442F-5E9F59B4A78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7FA6A60-DC50-B485-B300-418066397890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DAAFDB41-72A1-E12F-C988-AB3536BDAAB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86C68D5-D6C7-FED0-976C-EA5203703F4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2CC4780-16F0-36EB-A644-18CD95FC8546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E5B4AC03-B843-C045-91E6-363497F94B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3F04C54-1DAC-BD03-919F-010085672A8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F80BFF-6990-F7F2-995B-26B8DF922FD6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66BB6F03-0DEC-FD9C-F091-FCD59876F53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44D16A1-BFB4-55D3-E7EE-3EF1534346D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54736D9-4B15-2F78-AB88-4826929A2620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20F10395-F60F-F7F0-5FEF-774D3D0E694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47299FE-EE2D-FA74-BD52-B57DA945218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153ECA2-14DE-2C9B-FE2A-496A64803B2E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AE9B303C-6547-65F8-F283-CC3AEF50D79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9D8F899-AE73-E1F8-E6B9-5E27421E6C3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D1349C4-542B-CC68-3065-7249E320BDD5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46711019-A9FB-D311-60A3-4F6463C59EE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06E3592-D422-8D50-6ACC-6EC849733C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A6B6A346-6777-C943-BA84-A416478BD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95722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13A30691-5A5E-0B1E-8B62-8ABFD1FE6098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B0D7E4B-427C-34CE-F855-355DBE85606A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89" name="Arrow: Curved Down 88">
              <a:extLst>
                <a:ext uri="{FF2B5EF4-FFF2-40B4-BE49-F238E27FC236}">
                  <a16:creationId xmlns:a16="http://schemas.microsoft.com/office/drawing/2014/main" id="{0C5F1584-AB48-4237-9B78-243DB003EBC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76517AE-9E08-F5C5-1C5A-F4FEEC32793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89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6627A076-5AA7-9857-8C1F-E386E1AA9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5" y="1561930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181707" y="551287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378"/>
                <a:gd name="adj2" fmla="val 3437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I have 28 red counters. I have arranged them in an array as 4 × 7.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424F676-8CC0-10B9-77E5-A4CBF8752717}"/>
              </a:ext>
            </a:extLst>
          </p:cNvPr>
          <p:cNvGrpSpPr/>
          <p:nvPr/>
        </p:nvGrpSpPr>
        <p:grpSpPr>
          <a:xfrm>
            <a:off x="1632857" y="3429002"/>
            <a:ext cx="5082470" cy="3305976"/>
            <a:chOff x="1340320" y="3429002"/>
            <a:chExt cx="5082470" cy="330597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5B1DB0F-5F26-F5BE-1FF0-DBB3F5DFE58E}"/>
                </a:ext>
              </a:extLst>
            </p:cNvPr>
            <p:cNvGrpSpPr/>
            <p:nvPr/>
          </p:nvGrpSpPr>
          <p:grpSpPr>
            <a:xfrm>
              <a:off x="3014790" y="3536935"/>
              <a:ext cx="3408000" cy="360000"/>
              <a:chOff x="3014790" y="3264790"/>
              <a:chExt cx="3408000" cy="36000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5A02FA5-2D85-2C57-D07B-E6718195518F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B5B657B-4956-5655-D2B4-8F23F80A7796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7864BD9-FA58-2CD3-5782-94E2B52DB5D4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3E16C562-3AA6-1587-E780-A1915EC22856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BB9281E-76D1-B9F8-61D1-EBEFE5C74E27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CD3921C-B0AE-0602-F19A-D9DDD23AF3AD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41ECA29-0307-61FB-2119-7136207AF75A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DC0D644-9B95-A713-D338-A2109ACD467E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D390375-CBD2-6DF7-CE9C-44D4A5FE1731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2A97507-6C76-0B22-04BD-A771107EEE6D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59372AB-A7DF-026D-7838-AE85FC13840C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6F0FD517-4DA4-1146-6EBE-4F7A6D67E97E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44C1970D-C187-27AB-2320-D425F444004C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F84D34FE-4B76-7F84-922D-62BD00E3D2FD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67443D69-3F9A-CDBA-56AB-36EFB97F72E0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C77EB2BF-F3C1-ED43-A1C8-D8A96B3C60B0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A6BF5DD-2F9B-9267-154D-95455EAF1A10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solidFill>
                <a:srgbClr val="FF0000"/>
              </a:solidFill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26DFDDEC-5671-A315-A2D9-923345602D29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BC6534A3-5FE7-3161-03C9-606096431687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14E85C-E9C7-883E-1850-0B79F6B2CD87}"/>
                </a:ext>
              </a:extLst>
            </p:cNvPr>
            <p:cNvGrpSpPr/>
            <p:nvPr/>
          </p:nvGrpSpPr>
          <p:grpSpPr>
            <a:xfrm>
              <a:off x="3014790" y="4002523"/>
              <a:ext cx="3408000" cy="360000"/>
              <a:chOff x="3014790" y="3264790"/>
              <a:chExt cx="3408000" cy="360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3BCB2F3-F88E-5139-8E05-2DD76A069598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C6F27DA-4241-0BBF-10D6-4206E9D8BFAE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C33D998-B389-00BC-C474-02EDE27858B3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89F35CCE-C83A-52CB-A433-AA18033D5B18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FCFDDDF4-AE2D-C3F1-3559-060F15A41231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5F54831-556B-853F-56DC-3D7EEC1D164A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E55F7413-2B1B-0F01-FB2A-CE4A8A3167D0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30BA17AE-87D4-5049-D5B9-915D82593FF2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CE5CC02-5D68-E1BE-8AF1-1327671FB736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355B99A-F840-12F6-CAD2-13DA6773ED91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5E0BECD-4117-DA1D-8C93-511B6955F597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BE59A6D-80CF-E99D-53A3-A7991207E72A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5109ED79-9528-08B7-161A-E202330F275C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30B5B6A-3CBF-434D-B034-9AA443A19A80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31CA1EDF-2A2A-DB65-1E72-F09EA90F3BF5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2B80E33-31CD-71A6-DC73-B89CDAB8FFD6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A853548-C33C-464F-1D5F-8086B70CCC90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solidFill>
                <a:srgbClr val="FF0000"/>
              </a:solidFill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40A7DC79-A351-BC41-58F3-B90A2CB239D5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54387ACA-5439-92D0-85A6-64120F3BF743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4048536-DC58-535D-445B-33717971A25F}"/>
                </a:ext>
              </a:extLst>
            </p:cNvPr>
            <p:cNvGrpSpPr/>
            <p:nvPr/>
          </p:nvGrpSpPr>
          <p:grpSpPr>
            <a:xfrm>
              <a:off x="3014790" y="4468111"/>
              <a:ext cx="3408000" cy="360000"/>
              <a:chOff x="3014790" y="3264790"/>
              <a:chExt cx="3408000" cy="360000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9CD6CAC-B17C-6414-3D5E-B81D11F5F95E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652122BF-2CC5-916C-E910-1FBB1F44E91A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DC98D5F-AF71-E28A-1477-34A551D1BB28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46285E14-4712-150A-A1C2-C2B1271FF293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3F07C9BE-4E42-8118-111C-FFEB3A866850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630F0654-98BD-F3EA-998F-C6CFA65EC302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91EA7406-9E88-0680-7BAE-713711BD8B36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5509836A-6263-9008-09CD-7812EA988B7F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5784045-2BEC-B202-0E1A-83059911700F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86E96AA2-FC74-6E5F-36F3-35F1CAA48084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D7451546-E5D4-7EF2-3FB4-8C273D970FEC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FE2FF92B-E6A8-2820-F4C6-39C6C7CBC9CF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DFA8F27E-7EAD-0714-6E6C-EB944815E955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CA1D4845-8153-8027-6747-2DA97F41D424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85833DD-8D9F-F67C-C988-5FAE11AEEBDE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AA370B01-9290-6AD7-3DA8-9CB3A5791B6C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DE2D1CF-6785-0BC6-9ECA-E3E9B0F16DFB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solidFill>
                <a:srgbClr val="FF0000"/>
              </a:solidFill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9683F3C-6476-3D62-B061-CD729E306752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B729CF7-32A3-2DDC-CAA2-F819C831BEAD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5D965B2-C967-26DD-C287-D192F710E5C0}"/>
                </a:ext>
              </a:extLst>
            </p:cNvPr>
            <p:cNvGrpSpPr/>
            <p:nvPr/>
          </p:nvGrpSpPr>
          <p:grpSpPr>
            <a:xfrm>
              <a:off x="3014790" y="4933700"/>
              <a:ext cx="3408000" cy="360000"/>
              <a:chOff x="3014790" y="3264790"/>
              <a:chExt cx="3408000" cy="360000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C249B1D-1038-A684-292C-0563849ECBFA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69B869C3-EF72-DF8A-A797-60CA8826FA01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A67A9B5C-CF2D-0B13-6D40-414D5E3C4588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21275E1-427E-1A8E-8B96-59CD1C49364B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D4CC711C-CCF6-60A1-285A-526D628E3241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B2BAAEB0-D21B-B0A7-A7C8-84EABD731846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5CC261D-771D-94C8-E09C-45EE5592B2E8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7F774C09-7934-A8A5-810C-8E43A6F26AAB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537F4B9-AE22-9171-AF29-F983882121B8}"/>
                  </a:ext>
                </a:extLst>
              </p:cNvPr>
              <p:cNvGrpSpPr/>
              <p:nvPr/>
            </p:nvGrpSpPr>
            <p:grpSpPr>
              <a:xfrm>
                <a:off x="3014790" y="32647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05615B0E-2E3E-09F6-F8E0-32D843DA5F22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2896CE08-60A8-5A24-D67C-EB25C2550349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25FA0D93-5613-52D3-9FC8-11D2B62B1ADB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1B32047E-5E64-DB89-460F-23161C658AAE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AD7EE31-6BE5-6B0D-59B3-9246FB19F954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087077D4-34E3-2B56-4F82-47A983668E48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CC44E4DA-A65E-D17F-C748-A60FD93D0A78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ACCA3AA-291C-9FE3-5536-50C8B2E55380}"/>
                  </a:ext>
                </a:extLst>
              </p:cNvPr>
              <p:cNvGrpSpPr/>
              <p:nvPr/>
            </p:nvGrpSpPr>
            <p:grpSpPr>
              <a:xfrm>
                <a:off x="5554790" y="3264790"/>
                <a:ext cx="868000" cy="360000"/>
                <a:chOff x="5824125" y="5390244"/>
                <a:chExt cx="868000" cy="360000"/>
              </a:xfrm>
              <a:solidFill>
                <a:srgbClr val="FF0000"/>
              </a:solidFill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6626A9F4-DF78-D799-BB9C-67091632226F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3BE5B82D-BACF-DA9D-B42F-831F259A54EF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8" name="Left Brace 107">
              <a:extLst>
                <a:ext uri="{FF2B5EF4-FFF2-40B4-BE49-F238E27FC236}">
                  <a16:creationId xmlns:a16="http://schemas.microsoft.com/office/drawing/2014/main" id="{D9260C03-E41D-E8F9-32AE-4B4441E87114}"/>
                </a:ext>
              </a:extLst>
            </p:cNvPr>
            <p:cNvSpPr/>
            <p:nvPr/>
          </p:nvSpPr>
          <p:spPr>
            <a:xfrm>
              <a:off x="2581213" y="3429002"/>
              <a:ext cx="433577" cy="1990192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FAC9013-E0A5-4028-5224-450F7EDFAFF3}"/>
                </a:ext>
              </a:extLst>
            </p:cNvPr>
            <p:cNvSpPr txBox="1"/>
            <p:nvPr/>
          </p:nvSpPr>
          <p:spPr>
            <a:xfrm>
              <a:off x="1340320" y="4030596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4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7FB63D4-FC87-0786-49AA-A19B82483FCB}"/>
                </a:ext>
              </a:extLst>
            </p:cNvPr>
            <p:cNvSpPr txBox="1"/>
            <p:nvPr/>
          </p:nvSpPr>
          <p:spPr>
            <a:xfrm>
              <a:off x="3846711" y="5965537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7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640B3308-80A3-917B-E402-21FB1B31DE36}"/>
                </a:ext>
              </a:extLst>
            </p:cNvPr>
            <p:cNvSpPr/>
            <p:nvPr/>
          </p:nvSpPr>
          <p:spPr>
            <a:xfrm rot="16200000">
              <a:off x="4461928" y="4050277"/>
              <a:ext cx="433577" cy="3382585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D877673-90AF-E0D4-D446-EB3A933B0F60}"/>
              </a:ext>
            </a:extLst>
          </p:cNvPr>
          <p:cNvGrpSpPr/>
          <p:nvPr/>
        </p:nvGrpSpPr>
        <p:grpSpPr>
          <a:xfrm>
            <a:off x="1972074" y="383428"/>
            <a:ext cx="7055521" cy="2385984"/>
            <a:chOff x="4099524" y="-441855"/>
            <a:chExt cx="5298430" cy="1284279"/>
          </a:xfrm>
        </p:grpSpPr>
        <p:sp>
          <p:nvSpPr>
            <p:cNvPr id="144" name="Speech Bubble: Rectangle with Corners Rounded 143">
              <a:extLst>
                <a:ext uri="{FF2B5EF4-FFF2-40B4-BE49-F238E27FC236}">
                  <a16:creationId xmlns:a16="http://schemas.microsoft.com/office/drawing/2014/main" id="{7E27A466-EA3F-6FD2-D88E-ED66E5CDBF0F}"/>
                </a:ext>
              </a:extLst>
            </p:cNvPr>
            <p:cNvSpPr/>
            <p:nvPr/>
          </p:nvSpPr>
          <p:spPr>
            <a:xfrm>
              <a:off x="4099524" y="-441855"/>
              <a:ext cx="5298430" cy="1284279"/>
            </a:xfrm>
            <a:prstGeom prst="wedgeRoundRectCallout">
              <a:avLst>
                <a:gd name="adj1" fmla="val -66000"/>
                <a:gd name="adj2" fmla="val 2498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B54A976-A3A7-738B-8001-270572458FA2}"/>
                </a:ext>
              </a:extLst>
            </p:cNvPr>
            <p:cNvSpPr txBox="1"/>
            <p:nvPr/>
          </p:nvSpPr>
          <p:spPr>
            <a:xfrm>
              <a:off x="4423854" y="-296223"/>
              <a:ext cx="4778477" cy="9774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The </a:t>
              </a:r>
              <a:r>
                <a:rPr lang="en-US" sz="2800" b="1" dirty="0"/>
                <a:t>distributive strategy</a:t>
              </a:r>
              <a:r>
                <a:rPr lang="en-US" sz="2800" dirty="0"/>
                <a:t> allows me to </a:t>
              </a:r>
              <a:r>
                <a:rPr lang="en-US" sz="2800" b="1" dirty="0"/>
                <a:t>partition</a:t>
              </a:r>
              <a:r>
                <a:rPr lang="en-US" sz="2800" dirty="0"/>
                <a:t> the 7 into different parts, </a:t>
              </a:r>
              <a:r>
                <a:rPr lang="en-US" sz="2800" b="1" dirty="0"/>
                <a:t>distribute </a:t>
              </a:r>
              <a:r>
                <a:rPr lang="en-US" sz="2800" dirty="0"/>
                <a:t>the 4 groups across each part, and then </a:t>
              </a:r>
              <a:r>
                <a:rPr lang="en-US" sz="2800" b="1" dirty="0"/>
                <a:t>recombine</a:t>
              </a:r>
              <a:r>
                <a:rPr lang="en-US" sz="2800" dirty="0"/>
                <a:t> the answers.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A75DE8-8B26-B504-5AAB-5DE48D7EEE14}"/>
              </a:ext>
            </a:extLst>
          </p:cNvPr>
          <p:cNvGrpSpPr/>
          <p:nvPr/>
        </p:nvGrpSpPr>
        <p:grpSpPr>
          <a:xfrm>
            <a:off x="1632857" y="224061"/>
            <a:ext cx="7394737" cy="2932070"/>
            <a:chOff x="4022034" y="-194862"/>
            <a:chExt cx="4855967" cy="157821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386EAA21-094F-8866-5489-F8349D241A8C}"/>
                </a:ext>
              </a:extLst>
            </p:cNvPr>
            <p:cNvSpPr/>
            <p:nvPr/>
          </p:nvSpPr>
          <p:spPr>
            <a:xfrm>
              <a:off x="4022034" y="-194862"/>
              <a:ext cx="4855967" cy="1578215"/>
            </a:xfrm>
            <a:prstGeom prst="wedgeRoundRectCallout">
              <a:avLst>
                <a:gd name="adj1" fmla="val -60357"/>
                <a:gd name="adj2" fmla="val 160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D4967F-3FB8-9CF5-693B-79E5507121D2}"/>
                </a:ext>
              </a:extLst>
            </p:cNvPr>
            <p:cNvSpPr txBox="1"/>
            <p:nvPr/>
          </p:nvSpPr>
          <p:spPr>
            <a:xfrm>
              <a:off x="4099524" y="-130667"/>
              <a:ext cx="4778477" cy="14412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For example: I can partition </a:t>
              </a:r>
              <a:r>
                <a:rPr lang="en-US" sz="2800" b="1" dirty="0"/>
                <a:t>7</a:t>
              </a:r>
              <a:r>
                <a:rPr lang="en-US" sz="2800" dirty="0"/>
                <a:t> into </a:t>
              </a:r>
              <a:r>
                <a:rPr lang="en-US" sz="2800" b="1" dirty="0"/>
                <a:t>5</a:t>
              </a:r>
              <a:r>
                <a:rPr lang="en-US" sz="2800" dirty="0"/>
                <a:t> and </a:t>
              </a:r>
              <a:r>
                <a:rPr lang="en-US" sz="2800" b="1" dirty="0"/>
                <a:t>2</a:t>
              </a:r>
              <a:r>
                <a:rPr lang="en-US" sz="2800" dirty="0"/>
                <a:t>, then distribute the </a:t>
              </a:r>
              <a:r>
                <a:rPr lang="en-US" sz="2800" b="1" dirty="0"/>
                <a:t>4 groups </a:t>
              </a:r>
              <a:r>
                <a:rPr lang="en-US" sz="2800" dirty="0"/>
                <a:t>across each part.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>
                <a:buNone/>
              </a:pPr>
              <a:r>
                <a:rPr lang="en-US" sz="2800" b="1" dirty="0"/>
                <a:t>4 x 7   =     (4 x 5)   +   (4 x 2)</a:t>
              </a:r>
            </a:p>
            <a:p>
              <a:pPr algn="ctr">
                <a:buNone/>
              </a:pPr>
              <a:endParaRPr lang="en-US" sz="2800" dirty="0"/>
            </a:p>
            <a:p>
              <a:pPr marL="457200" indent="-457200" algn="ctr">
                <a:buAutoNum type="arabicPlain" startAt="28"/>
              </a:pPr>
              <a:r>
                <a:rPr lang="en-US" sz="2800" dirty="0"/>
                <a:t>  =           20       +        8</a:t>
              </a: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BF4F3BEC-B694-7F77-7991-1C4FB4D1DDDE}"/>
              </a:ext>
            </a:extLst>
          </p:cNvPr>
          <p:cNvGrpSpPr/>
          <p:nvPr/>
        </p:nvGrpSpPr>
        <p:grpSpPr>
          <a:xfrm>
            <a:off x="1624554" y="3420445"/>
            <a:ext cx="5461622" cy="3233125"/>
            <a:chOff x="-3815798" y="3309257"/>
            <a:chExt cx="5461622" cy="3233125"/>
          </a:xfrm>
        </p:grpSpPr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67EBE9B0-7AC4-9FCC-DF92-31B5F197BE0E}"/>
                </a:ext>
              </a:extLst>
            </p:cNvPr>
            <p:cNvSpPr txBox="1"/>
            <p:nvPr/>
          </p:nvSpPr>
          <p:spPr>
            <a:xfrm>
              <a:off x="-3815798" y="3910851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4</a:t>
              </a: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A697C8BC-8969-D147-F17D-689004FF558B}"/>
                </a:ext>
              </a:extLst>
            </p:cNvPr>
            <p:cNvGrpSpPr/>
            <p:nvPr/>
          </p:nvGrpSpPr>
          <p:grpSpPr>
            <a:xfrm>
              <a:off x="-2574905" y="3309257"/>
              <a:ext cx="4220729" cy="3233125"/>
              <a:chOff x="-2574905" y="3309257"/>
              <a:chExt cx="4220729" cy="3233125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7633B87A-266D-0439-342A-9982B4FB30E5}"/>
                  </a:ext>
                </a:extLst>
              </p:cNvPr>
              <p:cNvGrpSpPr/>
              <p:nvPr/>
            </p:nvGrpSpPr>
            <p:grpSpPr>
              <a:xfrm>
                <a:off x="-2141328" y="34171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5CDDF6D9-03A7-6E74-9556-674EB70D733B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9CD0C9F8-7844-7ACC-6BE5-EB966C286D14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C066BEC6-4B46-1D8A-0643-87C0E194186E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C607EE55-BDB4-2573-D69D-3635699207D0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6F06AB13-5169-90D1-ED33-FA4507E4B637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B036A9B7-BC70-F983-936D-26B15094E2CE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56785193-743D-DA2F-D9E8-4580150355DF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7A75717C-1E16-7F58-55D5-92031D2F42D5}"/>
                  </a:ext>
                </a:extLst>
              </p:cNvPr>
              <p:cNvSpPr/>
              <p:nvPr/>
            </p:nvSpPr>
            <p:spPr>
              <a:xfrm rot="5400000">
                <a:off x="-2141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A86A0B41-99BB-72E9-C8A8-36D50C21BFD2}"/>
                  </a:ext>
                </a:extLst>
              </p:cNvPr>
              <p:cNvSpPr/>
              <p:nvPr/>
            </p:nvSpPr>
            <p:spPr>
              <a:xfrm rot="5400000">
                <a:off x="-1633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DC0AF83-DB69-DAB5-96BF-A2BBB5949110}"/>
                  </a:ext>
                </a:extLst>
              </p:cNvPr>
              <p:cNvSpPr/>
              <p:nvPr/>
            </p:nvSpPr>
            <p:spPr>
              <a:xfrm rot="5400000">
                <a:off x="-1125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765A5147-1435-D5E1-F9BA-2B58FA408064}"/>
                  </a:ext>
                </a:extLst>
              </p:cNvPr>
              <p:cNvSpPr/>
              <p:nvPr/>
            </p:nvSpPr>
            <p:spPr>
              <a:xfrm rot="5400000">
                <a:off x="-617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B3BC1F53-1DEF-79F1-27D8-FE3696349EA7}"/>
                  </a:ext>
                </a:extLst>
              </p:cNvPr>
              <p:cNvSpPr/>
              <p:nvPr/>
            </p:nvSpPr>
            <p:spPr>
              <a:xfrm rot="5400000">
                <a:off x="-109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6EBB6E93-E35D-7239-E6E9-3B0ECBCA652A}"/>
                  </a:ext>
                </a:extLst>
              </p:cNvPr>
              <p:cNvSpPr/>
              <p:nvPr/>
            </p:nvSpPr>
            <p:spPr>
              <a:xfrm rot="5400000">
                <a:off x="906672" y="341719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9EB7A532-5DB6-5697-B957-8371086EF7CD}"/>
                  </a:ext>
                </a:extLst>
              </p:cNvPr>
              <p:cNvSpPr/>
              <p:nvPr/>
            </p:nvSpPr>
            <p:spPr>
              <a:xfrm rot="5400000">
                <a:off x="398672" y="341719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21503128-1CA2-665B-4EC4-A866724ADDB0}"/>
                  </a:ext>
                </a:extLst>
              </p:cNvPr>
              <p:cNvGrpSpPr/>
              <p:nvPr/>
            </p:nvGrpSpPr>
            <p:grpSpPr>
              <a:xfrm>
                <a:off x="398672" y="3417190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74E2044C-F15B-D3E9-8FF7-94BA5313A0AE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9E48D295-A70D-6C23-EA60-655842E47B1B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4E58AB1C-5E36-8161-D563-EB88B14BC920}"/>
                  </a:ext>
                </a:extLst>
              </p:cNvPr>
              <p:cNvGrpSpPr/>
              <p:nvPr/>
            </p:nvGrpSpPr>
            <p:grpSpPr>
              <a:xfrm>
                <a:off x="-2141328" y="3882778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71C04CAE-67E0-AFB1-3DC5-7D7AC6B5DCB5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AF216293-69F5-0A5C-FE9E-19F5CFBFD69B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2AE9B105-CEEB-7A51-077E-F6F46CD5B75C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A145CE01-74B0-A800-7349-6771071A47E5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4730AD11-783B-7A74-010E-04E958421CCF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F7CDD2F0-0872-1E9A-CD94-B55100C17C33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92BC3396-4E40-7D4F-22B7-C8A0F8F51724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F39179CC-7BC7-C7F5-D83C-10C6B450E20A}"/>
                  </a:ext>
                </a:extLst>
              </p:cNvPr>
              <p:cNvSpPr/>
              <p:nvPr/>
            </p:nvSpPr>
            <p:spPr>
              <a:xfrm rot="5400000">
                <a:off x="-2141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5ADFEF78-381D-3B26-450F-6615EF2ECF94}"/>
                  </a:ext>
                </a:extLst>
              </p:cNvPr>
              <p:cNvSpPr/>
              <p:nvPr/>
            </p:nvSpPr>
            <p:spPr>
              <a:xfrm rot="5400000">
                <a:off x="-1633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FCF218E3-B827-4564-0D36-E0FDE2B918EB}"/>
                  </a:ext>
                </a:extLst>
              </p:cNvPr>
              <p:cNvSpPr/>
              <p:nvPr/>
            </p:nvSpPr>
            <p:spPr>
              <a:xfrm rot="5400000">
                <a:off x="-1125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91D0BC9D-A0D8-F81B-478A-A0CECAF4C4D7}"/>
                  </a:ext>
                </a:extLst>
              </p:cNvPr>
              <p:cNvSpPr/>
              <p:nvPr/>
            </p:nvSpPr>
            <p:spPr>
              <a:xfrm rot="5400000">
                <a:off x="-617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8ACE6CAB-1881-8379-A92E-36EA8D05686D}"/>
                  </a:ext>
                </a:extLst>
              </p:cNvPr>
              <p:cNvSpPr/>
              <p:nvPr/>
            </p:nvSpPr>
            <p:spPr>
              <a:xfrm rot="5400000">
                <a:off x="-109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E1298FF5-3432-6FF3-F47A-BEFFD9E5EA14}"/>
                  </a:ext>
                </a:extLst>
              </p:cNvPr>
              <p:cNvSpPr/>
              <p:nvPr/>
            </p:nvSpPr>
            <p:spPr>
              <a:xfrm rot="5400000">
                <a:off x="906672" y="388277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D6B1D6A7-71CB-937D-584E-920277E3FB47}"/>
                  </a:ext>
                </a:extLst>
              </p:cNvPr>
              <p:cNvSpPr/>
              <p:nvPr/>
            </p:nvSpPr>
            <p:spPr>
              <a:xfrm rot="5400000">
                <a:off x="398672" y="388277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10CAAA64-6C7A-8B1F-07B5-A0A2A127C5F4}"/>
                  </a:ext>
                </a:extLst>
              </p:cNvPr>
              <p:cNvGrpSpPr/>
              <p:nvPr/>
            </p:nvGrpSpPr>
            <p:grpSpPr>
              <a:xfrm>
                <a:off x="398672" y="3882778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88089049-66D7-07AF-A0B0-4916C4A9A8B1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EFF07263-2598-B210-CE39-75271585CA91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9177D816-F917-A6AA-78D1-7A66CF0872AE}"/>
                  </a:ext>
                </a:extLst>
              </p:cNvPr>
              <p:cNvGrpSpPr/>
              <p:nvPr/>
            </p:nvGrpSpPr>
            <p:grpSpPr>
              <a:xfrm>
                <a:off x="-2141328" y="4348366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0FDDAA2D-85B1-C7EB-9E67-6D4A4AAA79F2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8B2E7A55-D240-31ED-8758-51094D6B92C6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6" name="Oval 245">
                  <a:extLst>
                    <a:ext uri="{FF2B5EF4-FFF2-40B4-BE49-F238E27FC236}">
                      <a16:creationId xmlns:a16="http://schemas.microsoft.com/office/drawing/2014/main" id="{58A9DBF2-84DA-5650-48E7-FEDF3A39D516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39FE4D57-C69E-8B1A-FBF6-5B5CC9DD0F53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8" name="Oval 247">
                  <a:extLst>
                    <a:ext uri="{FF2B5EF4-FFF2-40B4-BE49-F238E27FC236}">
                      <a16:creationId xmlns:a16="http://schemas.microsoft.com/office/drawing/2014/main" id="{E10315DF-B9E3-4F4F-3657-71AB2F57FB87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F068B334-9CB1-08D6-3D80-11A42283EB31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6785E95D-0CCD-D314-791E-3F00F38C7FC9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5C442CFD-C6F0-3DD1-77C0-140F91F2C854}"/>
                  </a:ext>
                </a:extLst>
              </p:cNvPr>
              <p:cNvSpPr/>
              <p:nvPr/>
            </p:nvSpPr>
            <p:spPr>
              <a:xfrm rot="5400000">
                <a:off x="-2141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1EDF6EA8-4CB0-F658-C346-ED1EDEACFF18}"/>
                  </a:ext>
                </a:extLst>
              </p:cNvPr>
              <p:cNvSpPr/>
              <p:nvPr/>
            </p:nvSpPr>
            <p:spPr>
              <a:xfrm rot="5400000">
                <a:off x="-1633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8FEC4B05-B8D7-F463-F4AF-629C8EF52A38}"/>
                  </a:ext>
                </a:extLst>
              </p:cNvPr>
              <p:cNvSpPr/>
              <p:nvPr/>
            </p:nvSpPr>
            <p:spPr>
              <a:xfrm rot="5400000">
                <a:off x="-1125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52BD7EA9-8D25-3E22-92C9-29924BC0999C}"/>
                  </a:ext>
                </a:extLst>
              </p:cNvPr>
              <p:cNvSpPr/>
              <p:nvPr/>
            </p:nvSpPr>
            <p:spPr>
              <a:xfrm rot="5400000">
                <a:off x="-617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E9658A50-4C72-181C-C7E3-AC4087C74AB9}"/>
                  </a:ext>
                </a:extLst>
              </p:cNvPr>
              <p:cNvSpPr/>
              <p:nvPr/>
            </p:nvSpPr>
            <p:spPr>
              <a:xfrm rot="5400000">
                <a:off x="-109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B21E3406-DA14-88BC-5A7E-7A186136DC65}"/>
                  </a:ext>
                </a:extLst>
              </p:cNvPr>
              <p:cNvSpPr/>
              <p:nvPr/>
            </p:nvSpPr>
            <p:spPr>
              <a:xfrm rot="5400000">
                <a:off x="906672" y="434836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91FC1C86-8818-0BF8-5E98-FBEAD824F749}"/>
                  </a:ext>
                </a:extLst>
              </p:cNvPr>
              <p:cNvSpPr/>
              <p:nvPr/>
            </p:nvSpPr>
            <p:spPr>
              <a:xfrm rot="5400000">
                <a:off x="398672" y="434836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A9C7EC10-DBB1-6593-06A9-02A2E8214AB8}"/>
                  </a:ext>
                </a:extLst>
              </p:cNvPr>
              <p:cNvGrpSpPr/>
              <p:nvPr/>
            </p:nvGrpSpPr>
            <p:grpSpPr>
              <a:xfrm>
                <a:off x="398672" y="4348366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C38B575A-4F6A-C6A4-35C8-22CB71FF727A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4FE34DE5-61E8-094A-CAA0-7B2BD3051991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6C15E3AA-07E2-915B-3D80-C796DFDD57B7}"/>
                  </a:ext>
                </a:extLst>
              </p:cNvPr>
              <p:cNvGrpSpPr/>
              <p:nvPr/>
            </p:nvGrpSpPr>
            <p:grpSpPr>
              <a:xfrm>
                <a:off x="-2141328" y="4813955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C263747D-D969-F7AF-5D65-93B7518AE498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A5576B3E-D00B-0E52-1832-B821DC8071B6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EBDDB1DD-EC51-578F-B67E-980F27AB20C6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0538BB6D-5C08-85D3-8E21-CDEA310909ED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25019D49-8E86-07F3-E48C-A62D1A345F3E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EBA86A38-F383-2797-4E1A-D4659C68E544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54DAFE32-D43D-C24E-197E-4819B1CFCA22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0A384F0B-686E-4939-7D03-54CFC7EC6550}"/>
                  </a:ext>
                </a:extLst>
              </p:cNvPr>
              <p:cNvSpPr/>
              <p:nvPr/>
            </p:nvSpPr>
            <p:spPr>
              <a:xfrm rot="5400000">
                <a:off x="-2141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42EE8725-0BB8-0D00-2ACF-F42ECB8AF980}"/>
                  </a:ext>
                </a:extLst>
              </p:cNvPr>
              <p:cNvSpPr/>
              <p:nvPr/>
            </p:nvSpPr>
            <p:spPr>
              <a:xfrm rot="5400000">
                <a:off x="-1633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F0945EF3-2BD3-8A33-D7D7-D9204A7C8734}"/>
                  </a:ext>
                </a:extLst>
              </p:cNvPr>
              <p:cNvSpPr/>
              <p:nvPr/>
            </p:nvSpPr>
            <p:spPr>
              <a:xfrm rot="5400000">
                <a:off x="-1125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B7398CD4-4B24-9F01-8599-EB106F04A346}"/>
                  </a:ext>
                </a:extLst>
              </p:cNvPr>
              <p:cNvSpPr/>
              <p:nvPr/>
            </p:nvSpPr>
            <p:spPr>
              <a:xfrm rot="5400000">
                <a:off x="-617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8BB12110-089F-93B4-5E49-B8EE2D2087EE}"/>
                  </a:ext>
                </a:extLst>
              </p:cNvPr>
              <p:cNvSpPr/>
              <p:nvPr/>
            </p:nvSpPr>
            <p:spPr>
              <a:xfrm rot="5400000">
                <a:off x="-109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B1AB00F5-F28C-AC11-E1F9-6D7E92F8C2D5}"/>
                  </a:ext>
                </a:extLst>
              </p:cNvPr>
              <p:cNvSpPr/>
              <p:nvPr/>
            </p:nvSpPr>
            <p:spPr>
              <a:xfrm rot="5400000">
                <a:off x="906672" y="481395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91648E91-072F-DD2F-59BF-7B2986B1F97E}"/>
                  </a:ext>
                </a:extLst>
              </p:cNvPr>
              <p:cNvSpPr/>
              <p:nvPr/>
            </p:nvSpPr>
            <p:spPr>
              <a:xfrm rot="5400000">
                <a:off x="398672" y="481395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2A8B7F85-6817-A53E-6787-16531C6AFCBD}"/>
                  </a:ext>
                </a:extLst>
              </p:cNvPr>
              <p:cNvGrpSpPr/>
              <p:nvPr/>
            </p:nvGrpSpPr>
            <p:grpSpPr>
              <a:xfrm>
                <a:off x="398672" y="4813955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AD2E48B4-3AC6-4D08-DE96-9E4E2CBE266F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B492A20B-8552-761C-16A6-D70D49F175D3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71" name="Left Brace 270">
                <a:extLst>
                  <a:ext uri="{FF2B5EF4-FFF2-40B4-BE49-F238E27FC236}">
                    <a16:creationId xmlns:a16="http://schemas.microsoft.com/office/drawing/2014/main" id="{8C8CF0D0-C218-FD18-0F80-1530C6E14E16}"/>
                  </a:ext>
                </a:extLst>
              </p:cNvPr>
              <p:cNvSpPr/>
              <p:nvPr/>
            </p:nvSpPr>
            <p:spPr>
              <a:xfrm>
                <a:off x="-2574905" y="3309257"/>
                <a:ext cx="433577" cy="1990192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FC0DF666-852C-767C-7F34-35419626671E}"/>
                  </a:ext>
                </a:extLst>
              </p:cNvPr>
              <p:cNvSpPr txBox="1"/>
              <p:nvPr/>
            </p:nvSpPr>
            <p:spPr>
              <a:xfrm>
                <a:off x="-1856381" y="5772941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5</a:t>
                </a:r>
              </a:p>
            </p:txBody>
          </p:sp>
          <p:sp>
            <p:nvSpPr>
              <p:cNvPr id="274" name="Left Brace 273">
                <a:extLst>
                  <a:ext uri="{FF2B5EF4-FFF2-40B4-BE49-F238E27FC236}">
                    <a16:creationId xmlns:a16="http://schemas.microsoft.com/office/drawing/2014/main" id="{80D93557-31D3-2896-A2A0-AB3031C28825}"/>
                  </a:ext>
                </a:extLst>
              </p:cNvPr>
              <p:cNvSpPr/>
              <p:nvPr/>
            </p:nvSpPr>
            <p:spPr>
              <a:xfrm rot="16200000">
                <a:off x="-1231782" y="4468123"/>
                <a:ext cx="433577" cy="2307401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Left Brace 274">
                <a:extLst>
                  <a:ext uri="{FF2B5EF4-FFF2-40B4-BE49-F238E27FC236}">
                    <a16:creationId xmlns:a16="http://schemas.microsoft.com/office/drawing/2014/main" id="{728939F2-6317-616D-7359-910E879B6B18}"/>
                  </a:ext>
                </a:extLst>
              </p:cNvPr>
              <p:cNvSpPr/>
              <p:nvPr/>
            </p:nvSpPr>
            <p:spPr>
              <a:xfrm rot="16200000">
                <a:off x="562101" y="5134040"/>
                <a:ext cx="433577" cy="975565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B4CD204C-1CBD-E302-D7E3-71A96C918A6F}"/>
                  </a:ext>
                </a:extLst>
              </p:cNvPr>
              <p:cNvSpPr txBox="1"/>
              <p:nvPr/>
            </p:nvSpPr>
            <p:spPr>
              <a:xfrm>
                <a:off x="-36949" y="5772941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2</a:t>
                </a:r>
              </a:p>
            </p:txBody>
          </p: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962972BC-5AD3-A3EA-23B5-F57B668E1964}"/>
              </a:ext>
            </a:extLst>
          </p:cNvPr>
          <p:cNvGrpSpPr/>
          <p:nvPr/>
        </p:nvGrpSpPr>
        <p:grpSpPr>
          <a:xfrm>
            <a:off x="1608780" y="197324"/>
            <a:ext cx="7394737" cy="2932070"/>
            <a:chOff x="4022034" y="-194862"/>
            <a:chExt cx="4855967" cy="1578215"/>
          </a:xfrm>
        </p:grpSpPr>
        <p:sp>
          <p:nvSpPr>
            <p:cNvPr id="281" name="Speech Bubble: Rectangle with Corners Rounded 280">
              <a:extLst>
                <a:ext uri="{FF2B5EF4-FFF2-40B4-BE49-F238E27FC236}">
                  <a16:creationId xmlns:a16="http://schemas.microsoft.com/office/drawing/2014/main" id="{78463C9B-E2BE-988E-1872-E5E9554D60A0}"/>
                </a:ext>
              </a:extLst>
            </p:cNvPr>
            <p:cNvSpPr/>
            <p:nvPr/>
          </p:nvSpPr>
          <p:spPr>
            <a:xfrm>
              <a:off x="4022034" y="-194862"/>
              <a:ext cx="4855967" cy="1578215"/>
            </a:xfrm>
            <a:prstGeom prst="wedgeRoundRectCallout">
              <a:avLst>
                <a:gd name="adj1" fmla="val -60357"/>
                <a:gd name="adj2" fmla="val 160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E25392C7-217E-9095-4D3C-265F685A2CD3}"/>
                </a:ext>
              </a:extLst>
            </p:cNvPr>
            <p:cNvSpPr txBox="1"/>
            <p:nvPr/>
          </p:nvSpPr>
          <p:spPr>
            <a:xfrm>
              <a:off x="4099524" y="-130667"/>
              <a:ext cx="4778477" cy="1209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Or, I can partition </a:t>
              </a:r>
              <a:r>
                <a:rPr lang="en-US" sz="2800" b="1" dirty="0"/>
                <a:t>7</a:t>
              </a:r>
              <a:r>
                <a:rPr lang="en-US" sz="2800" dirty="0"/>
                <a:t> into </a:t>
              </a:r>
              <a:r>
                <a:rPr lang="en-US" sz="2800" b="1" dirty="0"/>
                <a:t>4</a:t>
              </a:r>
              <a:r>
                <a:rPr lang="en-US" sz="2800" dirty="0"/>
                <a:t> and </a:t>
              </a:r>
              <a:r>
                <a:rPr lang="en-US" sz="2800" b="1" dirty="0"/>
                <a:t>3</a:t>
              </a:r>
              <a:r>
                <a:rPr lang="en-US" sz="2800" dirty="0"/>
                <a:t>. 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>
                <a:buNone/>
              </a:pPr>
              <a:r>
                <a:rPr lang="en-US" sz="2800" dirty="0"/>
                <a:t>4 x 7   =     (4 x 4)   +   (4 x 3)</a:t>
              </a:r>
            </a:p>
            <a:p>
              <a:pPr algn="ctr">
                <a:buNone/>
              </a:pPr>
              <a:endParaRPr lang="en-US" sz="2800" dirty="0"/>
            </a:p>
            <a:p>
              <a:pPr marL="457200" indent="-457200" algn="ctr">
                <a:buAutoNum type="arabicPlain" startAt="28"/>
              </a:pPr>
              <a:r>
                <a:rPr lang="en-US" sz="2800" dirty="0"/>
                <a:t>  =           16       +        12</a:t>
              </a:r>
            </a:p>
          </p:txBody>
        </p:sp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D04BCD1D-56AF-5DB8-9629-FD2ADE939746}"/>
              </a:ext>
            </a:extLst>
          </p:cNvPr>
          <p:cNvGrpSpPr/>
          <p:nvPr/>
        </p:nvGrpSpPr>
        <p:grpSpPr>
          <a:xfrm>
            <a:off x="1621975" y="3416952"/>
            <a:ext cx="5800551" cy="3233125"/>
            <a:chOff x="-3815798" y="3309257"/>
            <a:chExt cx="5800551" cy="3233125"/>
          </a:xfrm>
        </p:grpSpPr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3830D4B3-EF66-CA5B-794E-5BA36E4DA00D}"/>
                </a:ext>
              </a:extLst>
            </p:cNvPr>
            <p:cNvSpPr txBox="1"/>
            <p:nvPr/>
          </p:nvSpPr>
          <p:spPr>
            <a:xfrm>
              <a:off x="-3815798" y="3910851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4</a:t>
              </a:r>
            </a:p>
          </p:txBody>
        </p: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671CBD49-5F76-B52A-DE94-63990BFAEB22}"/>
                </a:ext>
              </a:extLst>
            </p:cNvPr>
            <p:cNvGrpSpPr/>
            <p:nvPr/>
          </p:nvGrpSpPr>
          <p:grpSpPr>
            <a:xfrm>
              <a:off x="-2574905" y="3309257"/>
              <a:ext cx="4559658" cy="3233125"/>
              <a:chOff x="-2574905" y="3309257"/>
              <a:chExt cx="4559658" cy="3233125"/>
            </a:xfrm>
          </p:grpSpPr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C9AFE011-A3AE-0F84-880D-E95A2A0AF0D8}"/>
                  </a:ext>
                </a:extLst>
              </p:cNvPr>
              <p:cNvGrpSpPr/>
              <p:nvPr/>
            </p:nvGrpSpPr>
            <p:grpSpPr>
              <a:xfrm>
                <a:off x="-2141328" y="34171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441" name="Oval 440">
                  <a:extLst>
                    <a:ext uri="{FF2B5EF4-FFF2-40B4-BE49-F238E27FC236}">
                      <a16:creationId xmlns:a16="http://schemas.microsoft.com/office/drawing/2014/main" id="{7BF91CE8-0B27-5DE3-409A-6281CABD9BC0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2" name="Oval 441">
                  <a:extLst>
                    <a:ext uri="{FF2B5EF4-FFF2-40B4-BE49-F238E27FC236}">
                      <a16:creationId xmlns:a16="http://schemas.microsoft.com/office/drawing/2014/main" id="{E2F7FE21-DA20-0086-73D0-F56115C78320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6F2D88B2-E9D8-CA0A-AE0D-9F466A9275BD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31A6D416-7FA3-5833-08DD-EB95B3817D05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B0968F79-847E-4657-4044-FB4BDB7DE8DE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6" name="Oval 445">
                  <a:extLst>
                    <a:ext uri="{FF2B5EF4-FFF2-40B4-BE49-F238E27FC236}">
                      <a16:creationId xmlns:a16="http://schemas.microsoft.com/office/drawing/2014/main" id="{8BFDFF26-40CA-A798-27D4-E9AAF0EF3FD8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7" name="Oval 446">
                  <a:extLst>
                    <a:ext uri="{FF2B5EF4-FFF2-40B4-BE49-F238E27FC236}">
                      <a16:creationId xmlns:a16="http://schemas.microsoft.com/office/drawing/2014/main" id="{6EF3BE3D-17EF-C37E-988D-69243FF1CBE9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0E221411-3116-A1C6-AC29-11409A6C2AF2}"/>
                  </a:ext>
                </a:extLst>
              </p:cNvPr>
              <p:cNvSpPr/>
              <p:nvPr/>
            </p:nvSpPr>
            <p:spPr>
              <a:xfrm rot="5400000">
                <a:off x="-2141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2D0FBBEA-AFB4-345F-B67D-35FDD43E1733}"/>
                  </a:ext>
                </a:extLst>
              </p:cNvPr>
              <p:cNvSpPr/>
              <p:nvPr/>
            </p:nvSpPr>
            <p:spPr>
              <a:xfrm rot="5400000">
                <a:off x="-1633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4" name="Oval 373">
                <a:extLst>
                  <a:ext uri="{FF2B5EF4-FFF2-40B4-BE49-F238E27FC236}">
                    <a16:creationId xmlns:a16="http://schemas.microsoft.com/office/drawing/2014/main" id="{0EF9F95F-9BEB-E792-49B9-A0DAAA2131A8}"/>
                  </a:ext>
                </a:extLst>
              </p:cNvPr>
              <p:cNvSpPr/>
              <p:nvPr/>
            </p:nvSpPr>
            <p:spPr>
              <a:xfrm rot="5400000">
                <a:off x="-1125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4DD73187-F14D-7B1B-5E3D-9FC5F5A0E2B3}"/>
                  </a:ext>
                </a:extLst>
              </p:cNvPr>
              <p:cNvSpPr/>
              <p:nvPr/>
            </p:nvSpPr>
            <p:spPr>
              <a:xfrm rot="5400000">
                <a:off x="-617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B57DF886-0361-E241-95B8-E1262DE2FBC7}"/>
                  </a:ext>
                </a:extLst>
              </p:cNvPr>
              <p:cNvSpPr/>
              <p:nvPr/>
            </p:nvSpPr>
            <p:spPr>
              <a:xfrm rot="5400000">
                <a:off x="-109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CEE9A313-68B0-36A1-3DF1-74BACFDD244A}"/>
                  </a:ext>
                </a:extLst>
              </p:cNvPr>
              <p:cNvSpPr/>
              <p:nvPr/>
            </p:nvSpPr>
            <p:spPr>
              <a:xfrm rot="5400000">
                <a:off x="906672" y="341719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8BB8CFFF-5871-A256-DD85-5F44433C0F27}"/>
                  </a:ext>
                </a:extLst>
              </p:cNvPr>
              <p:cNvSpPr/>
              <p:nvPr/>
            </p:nvSpPr>
            <p:spPr>
              <a:xfrm rot="5400000">
                <a:off x="398672" y="341719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D06431CE-1A93-2E87-D835-D1930C075A23}"/>
                  </a:ext>
                </a:extLst>
              </p:cNvPr>
              <p:cNvGrpSpPr/>
              <p:nvPr/>
            </p:nvGrpSpPr>
            <p:grpSpPr>
              <a:xfrm>
                <a:off x="398672" y="3417190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BFA5206D-E4F6-777E-F062-214DAF807AB7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0" name="Oval 439">
                  <a:extLst>
                    <a:ext uri="{FF2B5EF4-FFF2-40B4-BE49-F238E27FC236}">
                      <a16:creationId xmlns:a16="http://schemas.microsoft.com/office/drawing/2014/main" id="{649A46BB-DEE7-2A6D-AFF8-B30D69ADE951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7ECB7DF1-95FC-859F-1321-05BA1DE7EEFC}"/>
                  </a:ext>
                </a:extLst>
              </p:cNvPr>
              <p:cNvGrpSpPr/>
              <p:nvPr/>
            </p:nvGrpSpPr>
            <p:grpSpPr>
              <a:xfrm>
                <a:off x="-2141328" y="3882778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0268BA3B-962B-15F5-B288-092461F96540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0044E398-A0E8-BFB8-643A-AADB852CFFCD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937AE1CA-A2C4-4C78-EA4E-1FA84F24CDC8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2B7E9FEA-F44A-B1DD-7A33-F73865BBB8C9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6" name="Oval 435">
                  <a:extLst>
                    <a:ext uri="{FF2B5EF4-FFF2-40B4-BE49-F238E27FC236}">
                      <a16:creationId xmlns:a16="http://schemas.microsoft.com/office/drawing/2014/main" id="{783C99FB-2E34-2263-AB14-96424BE04527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1B85EBF8-8160-7203-8380-79BB6A031D9B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8" name="Oval 437">
                  <a:extLst>
                    <a:ext uri="{FF2B5EF4-FFF2-40B4-BE49-F238E27FC236}">
                      <a16:creationId xmlns:a16="http://schemas.microsoft.com/office/drawing/2014/main" id="{4BFF8108-2D2B-F07C-3FB5-3A9A23BDA245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62D0883E-AE7D-A7ED-93FA-94F15899E1FF}"/>
                  </a:ext>
                </a:extLst>
              </p:cNvPr>
              <p:cNvSpPr/>
              <p:nvPr/>
            </p:nvSpPr>
            <p:spPr>
              <a:xfrm rot="5400000">
                <a:off x="-2141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20A50C31-E2F8-44ED-8C61-C754C6EC0AFC}"/>
                  </a:ext>
                </a:extLst>
              </p:cNvPr>
              <p:cNvSpPr/>
              <p:nvPr/>
            </p:nvSpPr>
            <p:spPr>
              <a:xfrm rot="5400000">
                <a:off x="-1633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42924ACA-33F3-509A-EEF4-08CF463BD753}"/>
                  </a:ext>
                </a:extLst>
              </p:cNvPr>
              <p:cNvSpPr/>
              <p:nvPr/>
            </p:nvSpPr>
            <p:spPr>
              <a:xfrm rot="5400000">
                <a:off x="-1125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C3A66244-7469-4527-D459-15D17E0DEE74}"/>
                  </a:ext>
                </a:extLst>
              </p:cNvPr>
              <p:cNvSpPr/>
              <p:nvPr/>
            </p:nvSpPr>
            <p:spPr>
              <a:xfrm rot="5400000">
                <a:off x="-617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43B3538E-7A58-5529-6D39-02CB462E9984}"/>
                  </a:ext>
                </a:extLst>
              </p:cNvPr>
              <p:cNvSpPr/>
              <p:nvPr/>
            </p:nvSpPr>
            <p:spPr>
              <a:xfrm rot="5400000">
                <a:off x="-109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C0DC7E86-0CEE-6637-E9C3-090E12B2BAC9}"/>
                  </a:ext>
                </a:extLst>
              </p:cNvPr>
              <p:cNvSpPr/>
              <p:nvPr/>
            </p:nvSpPr>
            <p:spPr>
              <a:xfrm rot="5400000">
                <a:off x="906672" y="388277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FD642667-50D9-C290-D8EB-714267FE14AC}"/>
                  </a:ext>
                </a:extLst>
              </p:cNvPr>
              <p:cNvSpPr/>
              <p:nvPr/>
            </p:nvSpPr>
            <p:spPr>
              <a:xfrm rot="5400000">
                <a:off x="398672" y="388277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4202DFB1-91A4-CCE6-C35D-6B61565074C4}"/>
                  </a:ext>
                </a:extLst>
              </p:cNvPr>
              <p:cNvGrpSpPr/>
              <p:nvPr/>
            </p:nvGrpSpPr>
            <p:grpSpPr>
              <a:xfrm>
                <a:off x="398672" y="3882778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60EC1491-6824-3860-7E4D-633272A9A504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E77A7D58-5BF9-CE34-B167-D5911844DD90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61808552-CB76-156C-C5B5-5D4F247D551A}"/>
                  </a:ext>
                </a:extLst>
              </p:cNvPr>
              <p:cNvGrpSpPr/>
              <p:nvPr/>
            </p:nvGrpSpPr>
            <p:grpSpPr>
              <a:xfrm>
                <a:off x="-2141328" y="4348366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1BAFA110-3E4C-2AF6-0243-99274A2ADD09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DE313B8F-9E26-DCB2-F3B2-65F9B54670EA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3D35F90F-4CBD-B022-7374-20C221EA808A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65B5EE6E-C11A-A580-D832-BF185DCEB1EC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BBBF9073-9704-82F5-609F-3FC3559839E1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7ACE9316-3533-3D05-FD51-4C19EF05225D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A0244D2E-F0AF-B73D-534D-833C8C7FD357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1DEFE20E-4BAD-9D1F-D518-E99B322FEB31}"/>
                  </a:ext>
                </a:extLst>
              </p:cNvPr>
              <p:cNvSpPr/>
              <p:nvPr/>
            </p:nvSpPr>
            <p:spPr>
              <a:xfrm rot="5400000">
                <a:off x="-2141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7EDC7928-80AE-2E74-F550-1D502D997675}"/>
                  </a:ext>
                </a:extLst>
              </p:cNvPr>
              <p:cNvSpPr/>
              <p:nvPr/>
            </p:nvSpPr>
            <p:spPr>
              <a:xfrm rot="5400000">
                <a:off x="-1633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0C6E2E9F-3CF9-D698-B963-2CF3112415D1}"/>
                  </a:ext>
                </a:extLst>
              </p:cNvPr>
              <p:cNvSpPr/>
              <p:nvPr/>
            </p:nvSpPr>
            <p:spPr>
              <a:xfrm rot="5400000">
                <a:off x="-1125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AE46720C-6F5F-9ECE-10A6-2C8630382AA1}"/>
                  </a:ext>
                </a:extLst>
              </p:cNvPr>
              <p:cNvSpPr/>
              <p:nvPr/>
            </p:nvSpPr>
            <p:spPr>
              <a:xfrm rot="5400000">
                <a:off x="-617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5C0CC4C0-7961-3F05-3ED1-1062B0938401}"/>
                  </a:ext>
                </a:extLst>
              </p:cNvPr>
              <p:cNvSpPr/>
              <p:nvPr/>
            </p:nvSpPr>
            <p:spPr>
              <a:xfrm rot="5400000">
                <a:off x="-109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5E7F0274-AC26-2F90-126A-B32A5D1F6144}"/>
                  </a:ext>
                </a:extLst>
              </p:cNvPr>
              <p:cNvSpPr/>
              <p:nvPr/>
            </p:nvSpPr>
            <p:spPr>
              <a:xfrm rot="5400000">
                <a:off x="906672" y="434836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7733EC49-FD9A-69CA-B792-3F3CDF3F22CD}"/>
                  </a:ext>
                </a:extLst>
              </p:cNvPr>
              <p:cNvSpPr/>
              <p:nvPr/>
            </p:nvSpPr>
            <p:spPr>
              <a:xfrm rot="5400000">
                <a:off x="398672" y="434836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48B3CB07-ADCD-B03D-C4F4-E03C28AFF987}"/>
                  </a:ext>
                </a:extLst>
              </p:cNvPr>
              <p:cNvGrpSpPr/>
              <p:nvPr/>
            </p:nvGrpSpPr>
            <p:grpSpPr>
              <a:xfrm>
                <a:off x="398672" y="4348366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7174F9EC-E2FB-A817-8FCA-C476CE55D042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2" name="Oval 421">
                  <a:extLst>
                    <a:ext uri="{FF2B5EF4-FFF2-40B4-BE49-F238E27FC236}">
                      <a16:creationId xmlns:a16="http://schemas.microsoft.com/office/drawing/2014/main" id="{8EC96A90-0AC9-C749-2E21-DA26829BC328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98" name="Group 397">
                <a:extLst>
                  <a:ext uri="{FF2B5EF4-FFF2-40B4-BE49-F238E27FC236}">
                    <a16:creationId xmlns:a16="http://schemas.microsoft.com/office/drawing/2014/main" id="{2D3DBF38-BD31-C33C-3786-A1EAB59997A2}"/>
                  </a:ext>
                </a:extLst>
              </p:cNvPr>
              <p:cNvGrpSpPr/>
              <p:nvPr/>
            </p:nvGrpSpPr>
            <p:grpSpPr>
              <a:xfrm>
                <a:off x="-2141328" y="4813955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5637F83C-9466-695C-C201-50027234C5BD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B4DEB8FF-158C-6E63-1A76-B4337214F5DC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510348EF-3EF9-DE77-A442-D4DD2188FE20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E953F386-B65F-4D95-5300-1F038A10E95A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821C71E5-B946-1A47-A9F5-140717911E6D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452253F4-D873-AD06-A612-2C28F817A4E4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740AB4EA-FCB6-957D-7AD3-63A550F530E7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1C2E26A4-95A5-A181-2464-D1DC86F4AA11}"/>
                  </a:ext>
                </a:extLst>
              </p:cNvPr>
              <p:cNvSpPr/>
              <p:nvPr/>
            </p:nvSpPr>
            <p:spPr>
              <a:xfrm rot="5400000">
                <a:off x="-2141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A3CFEEAD-1F63-0E39-306C-EB07F08F4116}"/>
                  </a:ext>
                </a:extLst>
              </p:cNvPr>
              <p:cNvSpPr/>
              <p:nvPr/>
            </p:nvSpPr>
            <p:spPr>
              <a:xfrm rot="5400000">
                <a:off x="-1633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BE2C740F-5E1C-2271-364C-2775EEC67783}"/>
                  </a:ext>
                </a:extLst>
              </p:cNvPr>
              <p:cNvSpPr/>
              <p:nvPr/>
            </p:nvSpPr>
            <p:spPr>
              <a:xfrm rot="5400000">
                <a:off x="-1125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00E3DFFA-D1B6-56EA-8E63-682A47DD1EF9}"/>
                  </a:ext>
                </a:extLst>
              </p:cNvPr>
              <p:cNvSpPr/>
              <p:nvPr/>
            </p:nvSpPr>
            <p:spPr>
              <a:xfrm rot="5400000">
                <a:off x="-617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B0769A07-85D6-6E5B-3CD7-6DBF49B87505}"/>
                  </a:ext>
                </a:extLst>
              </p:cNvPr>
              <p:cNvSpPr/>
              <p:nvPr/>
            </p:nvSpPr>
            <p:spPr>
              <a:xfrm rot="5400000">
                <a:off x="-109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6325A906-9546-47A9-4C70-971E282A1057}"/>
                  </a:ext>
                </a:extLst>
              </p:cNvPr>
              <p:cNvSpPr/>
              <p:nvPr/>
            </p:nvSpPr>
            <p:spPr>
              <a:xfrm rot="5400000">
                <a:off x="906672" y="481395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4E93D110-2B7F-0A1D-322F-1215DE47A1F7}"/>
                  </a:ext>
                </a:extLst>
              </p:cNvPr>
              <p:cNvSpPr/>
              <p:nvPr/>
            </p:nvSpPr>
            <p:spPr>
              <a:xfrm rot="5400000">
                <a:off x="398672" y="481395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C6E90C54-788C-2D0E-3C03-17B6E75726C8}"/>
                  </a:ext>
                </a:extLst>
              </p:cNvPr>
              <p:cNvGrpSpPr/>
              <p:nvPr/>
            </p:nvGrpSpPr>
            <p:grpSpPr>
              <a:xfrm>
                <a:off x="398672" y="4813955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EC196570-292B-3348-E2BF-F24DD1FE039F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D8B6585D-9B4F-D7DC-A120-1ACEF1DCD104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07" name="Left Brace 406">
                <a:extLst>
                  <a:ext uri="{FF2B5EF4-FFF2-40B4-BE49-F238E27FC236}">
                    <a16:creationId xmlns:a16="http://schemas.microsoft.com/office/drawing/2014/main" id="{E5E0D7C1-20E1-F423-6A83-E4FF4737221C}"/>
                  </a:ext>
                </a:extLst>
              </p:cNvPr>
              <p:cNvSpPr/>
              <p:nvPr/>
            </p:nvSpPr>
            <p:spPr>
              <a:xfrm>
                <a:off x="-2574905" y="3309257"/>
                <a:ext cx="433577" cy="1990192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8" name="TextBox 407">
                <a:extLst>
                  <a:ext uri="{FF2B5EF4-FFF2-40B4-BE49-F238E27FC236}">
                    <a16:creationId xmlns:a16="http://schemas.microsoft.com/office/drawing/2014/main" id="{1C670C4C-C850-393A-5B11-A64856575FB1}"/>
                  </a:ext>
                </a:extLst>
              </p:cNvPr>
              <p:cNvSpPr txBox="1"/>
              <p:nvPr/>
            </p:nvSpPr>
            <p:spPr>
              <a:xfrm>
                <a:off x="-1544319" y="5772941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6</a:t>
                </a:r>
              </a:p>
            </p:txBody>
          </p:sp>
          <p:sp>
            <p:nvSpPr>
              <p:cNvPr id="409" name="Left Brace 408">
                <a:extLst>
                  <a:ext uri="{FF2B5EF4-FFF2-40B4-BE49-F238E27FC236}">
                    <a16:creationId xmlns:a16="http://schemas.microsoft.com/office/drawing/2014/main" id="{CD0C1D63-D9ED-A5A4-596D-302C7570A4BD}"/>
                  </a:ext>
                </a:extLst>
              </p:cNvPr>
              <p:cNvSpPr/>
              <p:nvPr/>
            </p:nvSpPr>
            <p:spPr>
              <a:xfrm rot="16200000">
                <a:off x="-921800" y="4158140"/>
                <a:ext cx="433577" cy="2927365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0" name="Left Brace 409">
                <a:extLst>
                  <a:ext uri="{FF2B5EF4-FFF2-40B4-BE49-F238E27FC236}">
                    <a16:creationId xmlns:a16="http://schemas.microsoft.com/office/drawing/2014/main" id="{A8225070-36FE-DF84-5041-AC7C1E38018D}"/>
                  </a:ext>
                </a:extLst>
              </p:cNvPr>
              <p:cNvSpPr/>
              <p:nvPr/>
            </p:nvSpPr>
            <p:spPr>
              <a:xfrm rot="16200000">
                <a:off x="869884" y="5441822"/>
                <a:ext cx="433577" cy="359999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1" name="TextBox 410">
                <a:extLst>
                  <a:ext uri="{FF2B5EF4-FFF2-40B4-BE49-F238E27FC236}">
                    <a16:creationId xmlns:a16="http://schemas.microsoft.com/office/drawing/2014/main" id="{DAD74F42-D430-71D5-3F7D-ECD708C76205}"/>
                  </a:ext>
                </a:extLst>
              </p:cNvPr>
              <p:cNvSpPr txBox="1"/>
              <p:nvPr/>
            </p:nvSpPr>
            <p:spPr>
              <a:xfrm>
                <a:off x="301980" y="5768466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1</a:t>
                </a:r>
              </a:p>
            </p:txBody>
          </p:sp>
        </p:grp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9C87B95B-BAE9-9118-358B-EA7646F230F9}"/>
              </a:ext>
            </a:extLst>
          </p:cNvPr>
          <p:cNvGrpSpPr/>
          <p:nvPr/>
        </p:nvGrpSpPr>
        <p:grpSpPr>
          <a:xfrm>
            <a:off x="1633655" y="197519"/>
            <a:ext cx="7394737" cy="2932070"/>
            <a:chOff x="4022034" y="-194862"/>
            <a:chExt cx="4855967" cy="1578215"/>
          </a:xfrm>
        </p:grpSpPr>
        <p:sp>
          <p:nvSpPr>
            <p:cNvPr id="449" name="Speech Bubble: Rectangle with Corners Rounded 448">
              <a:extLst>
                <a:ext uri="{FF2B5EF4-FFF2-40B4-BE49-F238E27FC236}">
                  <a16:creationId xmlns:a16="http://schemas.microsoft.com/office/drawing/2014/main" id="{3D45AF40-F075-5832-34BE-35D7433FD1A6}"/>
                </a:ext>
              </a:extLst>
            </p:cNvPr>
            <p:cNvSpPr/>
            <p:nvPr/>
          </p:nvSpPr>
          <p:spPr>
            <a:xfrm>
              <a:off x="4022034" y="-194862"/>
              <a:ext cx="4855967" cy="1578215"/>
            </a:xfrm>
            <a:prstGeom prst="wedgeRoundRectCallout">
              <a:avLst>
                <a:gd name="adj1" fmla="val -60357"/>
                <a:gd name="adj2" fmla="val 160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6501624A-0699-782E-3185-BBF793069676}"/>
                </a:ext>
              </a:extLst>
            </p:cNvPr>
            <p:cNvSpPr txBox="1"/>
            <p:nvPr/>
          </p:nvSpPr>
          <p:spPr>
            <a:xfrm>
              <a:off x="4099524" y="-130667"/>
              <a:ext cx="4778477" cy="1209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dirty="0"/>
                <a:t>Or, I can partition </a:t>
              </a:r>
              <a:r>
                <a:rPr lang="en-US" sz="2800" b="1" dirty="0"/>
                <a:t>7</a:t>
              </a:r>
              <a:r>
                <a:rPr lang="en-US" sz="2800" dirty="0"/>
                <a:t> into </a:t>
              </a:r>
              <a:r>
                <a:rPr lang="en-US" sz="2800" b="1" dirty="0"/>
                <a:t>6</a:t>
              </a:r>
              <a:r>
                <a:rPr lang="en-US" sz="2800" dirty="0"/>
                <a:t> and </a:t>
              </a:r>
              <a:r>
                <a:rPr lang="en-US" sz="2800" b="1" dirty="0"/>
                <a:t>1</a:t>
              </a:r>
              <a:r>
                <a:rPr lang="en-US" sz="2800" dirty="0"/>
                <a:t>. </a:t>
              </a:r>
            </a:p>
            <a:p>
              <a:pPr algn="ctr">
                <a:buNone/>
              </a:pPr>
              <a:endParaRPr lang="en-US" sz="2800" dirty="0"/>
            </a:p>
            <a:p>
              <a:pPr algn="ctr">
                <a:buNone/>
              </a:pPr>
              <a:r>
                <a:rPr lang="en-US" sz="2800" dirty="0"/>
                <a:t>4 x 7   =     (4 x 6)   +   (4 x 1)</a:t>
              </a:r>
            </a:p>
            <a:p>
              <a:pPr algn="ctr">
                <a:buNone/>
              </a:pPr>
              <a:endParaRPr lang="en-US" sz="2800" dirty="0"/>
            </a:p>
            <a:p>
              <a:pPr marL="457200" indent="-457200" algn="ctr">
                <a:buAutoNum type="arabicPlain" startAt="28"/>
              </a:pPr>
              <a:r>
                <a:rPr lang="en-US" sz="2800" dirty="0"/>
                <a:t>  =           24      +        4</a:t>
              </a:r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23410B1E-7444-4233-D8FC-20520F5CC1BD}"/>
              </a:ext>
            </a:extLst>
          </p:cNvPr>
          <p:cNvGrpSpPr/>
          <p:nvPr/>
        </p:nvGrpSpPr>
        <p:grpSpPr>
          <a:xfrm>
            <a:off x="1635440" y="3415299"/>
            <a:ext cx="5276565" cy="3233125"/>
            <a:chOff x="-3815798" y="3309257"/>
            <a:chExt cx="5276565" cy="3233125"/>
          </a:xfrm>
        </p:grpSpPr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EA142EE4-5030-F133-FFCC-2A69FDC19891}"/>
                </a:ext>
              </a:extLst>
            </p:cNvPr>
            <p:cNvSpPr txBox="1"/>
            <p:nvPr/>
          </p:nvSpPr>
          <p:spPr>
            <a:xfrm>
              <a:off x="-3815798" y="3910851"/>
              <a:ext cx="168277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4</a:t>
              </a:r>
            </a:p>
          </p:txBody>
        </p: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D644F3CA-37C6-99AF-327D-C115EA67B6D1}"/>
                </a:ext>
              </a:extLst>
            </p:cNvPr>
            <p:cNvGrpSpPr/>
            <p:nvPr/>
          </p:nvGrpSpPr>
          <p:grpSpPr>
            <a:xfrm>
              <a:off x="-2574905" y="3309257"/>
              <a:ext cx="4035672" cy="3233125"/>
              <a:chOff x="-2574905" y="3309257"/>
              <a:chExt cx="4035672" cy="3233125"/>
            </a:xfrm>
          </p:grpSpPr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3256EE45-8669-2D44-D5C1-34A4787AF304}"/>
                  </a:ext>
                </a:extLst>
              </p:cNvPr>
              <p:cNvGrpSpPr/>
              <p:nvPr/>
            </p:nvGrpSpPr>
            <p:grpSpPr>
              <a:xfrm>
                <a:off x="-2141328" y="3417190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524" name="Oval 523">
                  <a:extLst>
                    <a:ext uri="{FF2B5EF4-FFF2-40B4-BE49-F238E27FC236}">
                      <a16:creationId xmlns:a16="http://schemas.microsoft.com/office/drawing/2014/main" id="{777C4732-0A73-3E4F-48D1-7FE00E791A0C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5" name="Oval 524">
                  <a:extLst>
                    <a:ext uri="{FF2B5EF4-FFF2-40B4-BE49-F238E27FC236}">
                      <a16:creationId xmlns:a16="http://schemas.microsoft.com/office/drawing/2014/main" id="{DD05EA35-0617-4A74-06D6-3E1239B5D28D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6" name="Oval 525">
                  <a:extLst>
                    <a:ext uri="{FF2B5EF4-FFF2-40B4-BE49-F238E27FC236}">
                      <a16:creationId xmlns:a16="http://schemas.microsoft.com/office/drawing/2014/main" id="{C2912FE3-336E-FD16-31F9-5BAA0D7D9BB8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7" name="Oval 526">
                  <a:extLst>
                    <a:ext uri="{FF2B5EF4-FFF2-40B4-BE49-F238E27FC236}">
                      <a16:creationId xmlns:a16="http://schemas.microsoft.com/office/drawing/2014/main" id="{DD7E04BA-4954-59F0-0CAC-EFDFDAF418CD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3978C1A6-B8C9-B54E-7FF2-D97244C161F7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FF0018D1-BFB9-5507-C1E1-813F81CA9F9B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0" name="Oval 529">
                  <a:extLst>
                    <a:ext uri="{FF2B5EF4-FFF2-40B4-BE49-F238E27FC236}">
                      <a16:creationId xmlns:a16="http://schemas.microsoft.com/office/drawing/2014/main" id="{8B2184E6-F0E4-C506-CC94-14870B368488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55" name="Oval 454">
                <a:extLst>
                  <a:ext uri="{FF2B5EF4-FFF2-40B4-BE49-F238E27FC236}">
                    <a16:creationId xmlns:a16="http://schemas.microsoft.com/office/drawing/2014/main" id="{8AC981BF-D0BE-D25A-87F3-F6F6028E0E41}"/>
                  </a:ext>
                </a:extLst>
              </p:cNvPr>
              <p:cNvSpPr/>
              <p:nvPr/>
            </p:nvSpPr>
            <p:spPr>
              <a:xfrm rot="5400000">
                <a:off x="-2141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6" name="Oval 455">
                <a:extLst>
                  <a:ext uri="{FF2B5EF4-FFF2-40B4-BE49-F238E27FC236}">
                    <a16:creationId xmlns:a16="http://schemas.microsoft.com/office/drawing/2014/main" id="{D2B9A9C4-5068-3876-57DD-780B46076EC2}"/>
                  </a:ext>
                </a:extLst>
              </p:cNvPr>
              <p:cNvSpPr/>
              <p:nvPr/>
            </p:nvSpPr>
            <p:spPr>
              <a:xfrm rot="5400000">
                <a:off x="-1633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7" name="Oval 456">
                <a:extLst>
                  <a:ext uri="{FF2B5EF4-FFF2-40B4-BE49-F238E27FC236}">
                    <a16:creationId xmlns:a16="http://schemas.microsoft.com/office/drawing/2014/main" id="{CA89F39D-6720-8673-4149-771BBD0B4D8B}"/>
                  </a:ext>
                </a:extLst>
              </p:cNvPr>
              <p:cNvSpPr/>
              <p:nvPr/>
            </p:nvSpPr>
            <p:spPr>
              <a:xfrm rot="5400000">
                <a:off x="-1125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DF533B71-AB0B-1F60-389E-EF0E5A2630D6}"/>
                  </a:ext>
                </a:extLst>
              </p:cNvPr>
              <p:cNvSpPr/>
              <p:nvPr/>
            </p:nvSpPr>
            <p:spPr>
              <a:xfrm rot="5400000">
                <a:off x="-617328" y="3417190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CBA0AAD7-2259-6719-5944-1E90FE0DCCAF}"/>
                  </a:ext>
                </a:extLst>
              </p:cNvPr>
              <p:cNvSpPr/>
              <p:nvPr/>
            </p:nvSpPr>
            <p:spPr>
              <a:xfrm rot="5400000">
                <a:off x="-109328" y="341719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AA967B65-119D-2342-CFAC-69EB3BCB5711}"/>
                  </a:ext>
                </a:extLst>
              </p:cNvPr>
              <p:cNvSpPr/>
              <p:nvPr/>
            </p:nvSpPr>
            <p:spPr>
              <a:xfrm rot="5400000">
                <a:off x="906672" y="341719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9D068497-A226-9E5B-FC29-A43A175A03DE}"/>
                  </a:ext>
                </a:extLst>
              </p:cNvPr>
              <p:cNvSpPr/>
              <p:nvPr/>
            </p:nvSpPr>
            <p:spPr>
              <a:xfrm rot="5400000">
                <a:off x="398672" y="3417190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52003810-4308-DF99-716F-92181E0ACC8C}"/>
                  </a:ext>
                </a:extLst>
              </p:cNvPr>
              <p:cNvGrpSpPr/>
              <p:nvPr/>
            </p:nvGrpSpPr>
            <p:grpSpPr>
              <a:xfrm>
                <a:off x="398672" y="3417190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522" name="Oval 521">
                  <a:extLst>
                    <a:ext uri="{FF2B5EF4-FFF2-40B4-BE49-F238E27FC236}">
                      <a16:creationId xmlns:a16="http://schemas.microsoft.com/office/drawing/2014/main" id="{191A93BD-1407-C96D-40D9-0EA750CCE830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3" name="Oval 522">
                  <a:extLst>
                    <a:ext uri="{FF2B5EF4-FFF2-40B4-BE49-F238E27FC236}">
                      <a16:creationId xmlns:a16="http://schemas.microsoft.com/office/drawing/2014/main" id="{F6D105CC-F8EA-FA80-23A9-3620AFDA82AC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D9D8DF1F-C113-D5BB-4BBC-EAC127E3D00C}"/>
                  </a:ext>
                </a:extLst>
              </p:cNvPr>
              <p:cNvGrpSpPr/>
              <p:nvPr/>
            </p:nvGrpSpPr>
            <p:grpSpPr>
              <a:xfrm>
                <a:off x="-2141328" y="3882778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515" name="Oval 514">
                  <a:extLst>
                    <a:ext uri="{FF2B5EF4-FFF2-40B4-BE49-F238E27FC236}">
                      <a16:creationId xmlns:a16="http://schemas.microsoft.com/office/drawing/2014/main" id="{1C7C2F05-741D-1C4F-0BBC-215F6ECDAE1C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55D379C8-80F8-CAE9-0856-07F6EE4B5D16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7A9290E9-264B-929A-08F4-51D4579A5EE4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8" name="Oval 517">
                  <a:extLst>
                    <a:ext uri="{FF2B5EF4-FFF2-40B4-BE49-F238E27FC236}">
                      <a16:creationId xmlns:a16="http://schemas.microsoft.com/office/drawing/2014/main" id="{420EB1AD-08FD-45BC-EB63-F8884A70A3F9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9" name="Oval 518">
                  <a:extLst>
                    <a:ext uri="{FF2B5EF4-FFF2-40B4-BE49-F238E27FC236}">
                      <a16:creationId xmlns:a16="http://schemas.microsoft.com/office/drawing/2014/main" id="{4E1E5FD2-36F0-1CC3-BAE2-73C791E927F6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0" name="Oval 519">
                  <a:extLst>
                    <a:ext uri="{FF2B5EF4-FFF2-40B4-BE49-F238E27FC236}">
                      <a16:creationId xmlns:a16="http://schemas.microsoft.com/office/drawing/2014/main" id="{5BBD86ED-1D8D-1CF5-6D7F-7E8C0609E6EB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1" name="Oval 520">
                  <a:extLst>
                    <a:ext uri="{FF2B5EF4-FFF2-40B4-BE49-F238E27FC236}">
                      <a16:creationId xmlns:a16="http://schemas.microsoft.com/office/drawing/2014/main" id="{B61CA9F9-2C8C-B4C6-8114-BDF0779D31A2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9FE27B39-A5B6-2EB3-7058-F6D9A4083619}"/>
                  </a:ext>
                </a:extLst>
              </p:cNvPr>
              <p:cNvSpPr/>
              <p:nvPr/>
            </p:nvSpPr>
            <p:spPr>
              <a:xfrm rot="5400000">
                <a:off x="-2141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14911E38-9AFA-22C2-55F2-68653439D145}"/>
                  </a:ext>
                </a:extLst>
              </p:cNvPr>
              <p:cNvSpPr/>
              <p:nvPr/>
            </p:nvSpPr>
            <p:spPr>
              <a:xfrm rot="5400000">
                <a:off x="-1633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BF3A8912-DC57-D01B-76C9-75C968CEFE81}"/>
                  </a:ext>
                </a:extLst>
              </p:cNvPr>
              <p:cNvSpPr/>
              <p:nvPr/>
            </p:nvSpPr>
            <p:spPr>
              <a:xfrm rot="5400000">
                <a:off x="-1125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99B76AA8-642B-9FE4-15F5-CA58D3B2628B}"/>
                  </a:ext>
                </a:extLst>
              </p:cNvPr>
              <p:cNvSpPr/>
              <p:nvPr/>
            </p:nvSpPr>
            <p:spPr>
              <a:xfrm rot="5400000">
                <a:off x="-617328" y="3882778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7ED1D6B1-BB29-7377-7FC6-5FB8A4002D25}"/>
                  </a:ext>
                </a:extLst>
              </p:cNvPr>
              <p:cNvSpPr/>
              <p:nvPr/>
            </p:nvSpPr>
            <p:spPr>
              <a:xfrm rot="5400000">
                <a:off x="-109328" y="388277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205FEE02-3DD8-8753-7232-C1F723188A92}"/>
                  </a:ext>
                </a:extLst>
              </p:cNvPr>
              <p:cNvSpPr/>
              <p:nvPr/>
            </p:nvSpPr>
            <p:spPr>
              <a:xfrm rot="5400000">
                <a:off x="906672" y="388277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28E014A9-A1B7-1E37-3705-727402C57990}"/>
                  </a:ext>
                </a:extLst>
              </p:cNvPr>
              <p:cNvSpPr/>
              <p:nvPr/>
            </p:nvSpPr>
            <p:spPr>
              <a:xfrm rot="5400000">
                <a:off x="398672" y="3882778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71" name="Group 470">
                <a:extLst>
                  <a:ext uri="{FF2B5EF4-FFF2-40B4-BE49-F238E27FC236}">
                    <a16:creationId xmlns:a16="http://schemas.microsoft.com/office/drawing/2014/main" id="{70AE44BB-DDFA-BE01-88ED-7543FAF08A7B}"/>
                  </a:ext>
                </a:extLst>
              </p:cNvPr>
              <p:cNvGrpSpPr/>
              <p:nvPr/>
            </p:nvGrpSpPr>
            <p:grpSpPr>
              <a:xfrm>
                <a:off x="398672" y="3882778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513" name="Oval 512">
                  <a:extLst>
                    <a:ext uri="{FF2B5EF4-FFF2-40B4-BE49-F238E27FC236}">
                      <a16:creationId xmlns:a16="http://schemas.microsoft.com/office/drawing/2014/main" id="{9C3F1731-6AC9-DE5F-1604-C73943C44DFA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4" name="Oval 513">
                  <a:extLst>
                    <a:ext uri="{FF2B5EF4-FFF2-40B4-BE49-F238E27FC236}">
                      <a16:creationId xmlns:a16="http://schemas.microsoft.com/office/drawing/2014/main" id="{91D2F030-43A2-BB69-0CDB-7CC726D54DCD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72" name="Group 471">
                <a:extLst>
                  <a:ext uri="{FF2B5EF4-FFF2-40B4-BE49-F238E27FC236}">
                    <a16:creationId xmlns:a16="http://schemas.microsoft.com/office/drawing/2014/main" id="{124F2F2A-E6E8-A930-6151-AF9A47C03537}"/>
                  </a:ext>
                </a:extLst>
              </p:cNvPr>
              <p:cNvGrpSpPr/>
              <p:nvPr/>
            </p:nvGrpSpPr>
            <p:grpSpPr>
              <a:xfrm>
                <a:off x="-2141328" y="4348366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506" name="Oval 505">
                  <a:extLst>
                    <a:ext uri="{FF2B5EF4-FFF2-40B4-BE49-F238E27FC236}">
                      <a16:creationId xmlns:a16="http://schemas.microsoft.com/office/drawing/2014/main" id="{BF16F21C-D8A1-9E10-4EAE-8A4EF4450A24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7" name="Oval 506">
                  <a:extLst>
                    <a:ext uri="{FF2B5EF4-FFF2-40B4-BE49-F238E27FC236}">
                      <a16:creationId xmlns:a16="http://schemas.microsoft.com/office/drawing/2014/main" id="{950A83C8-9406-57D9-D481-B4A24E21EA24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8" name="Oval 507">
                  <a:extLst>
                    <a:ext uri="{FF2B5EF4-FFF2-40B4-BE49-F238E27FC236}">
                      <a16:creationId xmlns:a16="http://schemas.microsoft.com/office/drawing/2014/main" id="{49F30851-0520-1146-AF04-634577CB1662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9" name="Oval 508">
                  <a:extLst>
                    <a:ext uri="{FF2B5EF4-FFF2-40B4-BE49-F238E27FC236}">
                      <a16:creationId xmlns:a16="http://schemas.microsoft.com/office/drawing/2014/main" id="{26CFFDA9-2683-49C6-6BA1-0E429929636C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0" name="Oval 509">
                  <a:extLst>
                    <a:ext uri="{FF2B5EF4-FFF2-40B4-BE49-F238E27FC236}">
                      <a16:creationId xmlns:a16="http://schemas.microsoft.com/office/drawing/2014/main" id="{E402A982-5C18-5985-E438-A761FF8737F7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1" name="Oval 510">
                  <a:extLst>
                    <a:ext uri="{FF2B5EF4-FFF2-40B4-BE49-F238E27FC236}">
                      <a16:creationId xmlns:a16="http://schemas.microsoft.com/office/drawing/2014/main" id="{3C3A155D-1061-823B-5FA2-7B2B34825BF9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2" name="Oval 511">
                  <a:extLst>
                    <a:ext uri="{FF2B5EF4-FFF2-40B4-BE49-F238E27FC236}">
                      <a16:creationId xmlns:a16="http://schemas.microsoft.com/office/drawing/2014/main" id="{A8E1278B-CADF-2BCF-8E03-496997889777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9ECF0EEE-8B66-9970-B563-3ED8C2A046FB}"/>
                  </a:ext>
                </a:extLst>
              </p:cNvPr>
              <p:cNvSpPr/>
              <p:nvPr/>
            </p:nvSpPr>
            <p:spPr>
              <a:xfrm rot="5400000">
                <a:off x="-2141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id="{618EC040-A7F4-8928-9DAE-2C70FA762114}"/>
                  </a:ext>
                </a:extLst>
              </p:cNvPr>
              <p:cNvSpPr/>
              <p:nvPr/>
            </p:nvSpPr>
            <p:spPr>
              <a:xfrm rot="5400000">
                <a:off x="-1633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id="{E709954B-11E8-B06B-D43D-18E71C243159}"/>
                  </a:ext>
                </a:extLst>
              </p:cNvPr>
              <p:cNvSpPr/>
              <p:nvPr/>
            </p:nvSpPr>
            <p:spPr>
              <a:xfrm rot="5400000">
                <a:off x="-1125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E7376153-6752-A279-BD90-F00914729C9E}"/>
                  </a:ext>
                </a:extLst>
              </p:cNvPr>
              <p:cNvSpPr/>
              <p:nvPr/>
            </p:nvSpPr>
            <p:spPr>
              <a:xfrm rot="5400000">
                <a:off x="-617328" y="4348366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17E289C8-954A-B79E-1AF4-BBCA5A458467}"/>
                  </a:ext>
                </a:extLst>
              </p:cNvPr>
              <p:cNvSpPr/>
              <p:nvPr/>
            </p:nvSpPr>
            <p:spPr>
              <a:xfrm rot="5400000">
                <a:off x="-109328" y="434836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F5A0F78C-F7D0-6062-5CE4-48BE8CD2EADB}"/>
                  </a:ext>
                </a:extLst>
              </p:cNvPr>
              <p:cNvSpPr/>
              <p:nvPr/>
            </p:nvSpPr>
            <p:spPr>
              <a:xfrm rot="5400000">
                <a:off x="906672" y="434836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id="{E0CDE269-AFE4-A781-3021-4A9C92812DFB}"/>
                  </a:ext>
                </a:extLst>
              </p:cNvPr>
              <p:cNvSpPr/>
              <p:nvPr/>
            </p:nvSpPr>
            <p:spPr>
              <a:xfrm rot="5400000">
                <a:off x="398672" y="434836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7ECA5E05-2721-4839-4FA6-11A9C88BC356}"/>
                  </a:ext>
                </a:extLst>
              </p:cNvPr>
              <p:cNvGrpSpPr/>
              <p:nvPr/>
            </p:nvGrpSpPr>
            <p:grpSpPr>
              <a:xfrm>
                <a:off x="398672" y="4348366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7490FCB5-2E4E-EE7A-A350-89846CD0B475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71A09498-8948-37B6-42F7-41A3A1A14D24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114370B4-5AAB-762A-CE9E-422F7B658468}"/>
                  </a:ext>
                </a:extLst>
              </p:cNvPr>
              <p:cNvGrpSpPr/>
              <p:nvPr/>
            </p:nvGrpSpPr>
            <p:grpSpPr>
              <a:xfrm>
                <a:off x="-2141328" y="4813955"/>
                <a:ext cx="3408000" cy="360000"/>
                <a:chOff x="3031211" y="3299748"/>
                <a:chExt cx="3408000" cy="360000"/>
              </a:xfrm>
              <a:solidFill>
                <a:srgbClr val="FF0000"/>
              </a:solidFill>
            </p:grpSpPr>
            <p:sp>
              <p:nvSpPr>
                <p:cNvPr id="497" name="Oval 496">
                  <a:extLst>
                    <a:ext uri="{FF2B5EF4-FFF2-40B4-BE49-F238E27FC236}">
                      <a16:creationId xmlns:a16="http://schemas.microsoft.com/office/drawing/2014/main" id="{210F0783-6D31-E234-CDA5-E06CB2EE7D41}"/>
                    </a:ext>
                  </a:extLst>
                </p:cNvPr>
                <p:cNvSpPr/>
                <p:nvPr/>
              </p:nvSpPr>
              <p:spPr>
                <a:xfrm rot="5400000">
                  <a:off x="303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98AEE228-6B2D-C82E-DDCD-95E8EA6DE49D}"/>
                    </a:ext>
                  </a:extLst>
                </p:cNvPr>
                <p:cNvSpPr/>
                <p:nvPr/>
              </p:nvSpPr>
              <p:spPr>
                <a:xfrm rot="5400000">
                  <a:off x="353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9" name="Oval 498">
                  <a:extLst>
                    <a:ext uri="{FF2B5EF4-FFF2-40B4-BE49-F238E27FC236}">
                      <a16:creationId xmlns:a16="http://schemas.microsoft.com/office/drawing/2014/main" id="{724E7784-6156-0F60-C2DC-141BE374946D}"/>
                    </a:ext>
                  </a:extLst>
                </p:cNvPr>
                <p:cNvSpPr/>
                <p:nvPr/>
              </p:nvSpPr>
              <p:spPr>
                <a:xfrm rot="5400000">
                  <a:off x="4047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0" name="Oval 499">
                  <a:extLst>
                    <a:ext uri="{FF2B5EF4-FFF2-40B4-BE49-F238E27FC236}">
                      <a16:creationId xmlns:a16="http://schemas.microsoft.com/office/drawing/2014/main" id="{F456B003-B73F-CEDC-3421-49907EF0585A}"/>
                    </a:ext>
                  </a:extLst>
                </p:cNvPr>
                <p:cNvSpPr/>
                <p:nvPr/>
              </p:nvSpPr>
              <p:spPr>
                <a:xfrm rot="5400000">
                  <a:off x="4555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1" name="Oval 500">
                  <a:extLst>
                    <a:ext uri="{FF2B5EF4-FFF2-40B4-BE49-F238E27FC236}">
                      <a16:creationId xmlns:a16="http://schemas.microsoft.com/office/drawing/2014/main" id="{D41FBFBE-5EE4-3F5F-6082-07F3637A632B}"/>
                    </a:ext>
                  </a:extLst>
                </p:cNvPr>
                <p:cNvSpPr/>
                <p:nvPr/>
              </p:nvSpPr>
              <p:spPr>
                <a:xfrm rot="5400000">
                  <a:off x="5063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2" name="Oval 501">
                  <a:extLst>
                    <a:ext uri="{FF2B5EF4-FFF2-40B4-BE49-F238E27FC236}">
                      <a16:creationId xmlns:a16="http://schemas.microsoft.com/office/drawing/2014/main" id="{F49D583D-D30C-DA41-4A8A-0C4E740E1396}"/>
                    </a:ext>
                  </a:extLst>
                </p:cNvPr>
                <p:cNvSpPr/>
                <p:nvPr/>
              </p:nvSpPr>
              <p:spPr>
                <a:xfrm rot="5400000">
                  <a:off x="6079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3" name="Oval 502">
                  <a:extLst>
                    <a:ext uri="{FF2B5EF4-FFF2-40B4-BE49-F238E27FC236}">
                      <a16:creationId xmlns:a16="http://schemas.microsoft.com/office/drawing/2014/main" id="{B3CA088A-2973-31A7-7A2A-9FF24B450D23}"/>
                    </a:ext>
                  </a:extLst>
                </p:cNvPr>
                <p:cNvSpPr/>
                <p:nvPr/>
              </p:nvSpPr>
              <p:spPr>
                <a:xfrm rot="5400000">
                  <a:off x="5571211" y="3299748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id="{00C587EB-0853-E568-71FE-ADB0B7C0B346}"/>
                  </a:ext>
                </a:extLst>
              </p:cNvPr>
              <p:cNvSpPr/>
              <p:nvPr/>
            </p:nvSpPr>
            <p:spPr>
              <a:xfrm rot="5400000">
                <a:off x="-2141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2BE36B8F-A912-2DC6-4737-BBD0207397E6}"/>
                  </a:ext>
                </a:extLst>
              </p:cNvPr>
              <p:cNvSpPr/>
              <p:nvPr/>
            </p:nvSpPr>
            <p:spPr>
              <a:xfrm rot="5400000">
                <a:off x="-1633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075DC2FA-755A-CAF5-55D5-E3F059454917}"/>
                  </a:ext>
                </a:extLst>
              </p:cNvPr>
              <p:cNvSpPr/>
              <p:nvPr/>
            </p:nvSpPr>
            <p:spPr>
              <a:xfrm rot="5400000">
                <a:off x="-1125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B1DE525-B6A1-1862-C423-7455C2A22323}"/>
                  </a:ext>
                </a:extLst>
              </p:cNvPr>
              <p:cNvSpPr/>
              <p:nvPr/>
            </p:nvSpPr>
            <p:spPr>
              <a:xfrm rot="5400000">
                <a:off x="-617328" y="4813955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700EB100-6D8D-BCCC-A72A-8BABBFC256C5}"/>
                  </a:ext>
                </a:extLst>
              </p:cNvPr>
              <p:cNvSpPr/>
              <p:nvPr/>
            </p:nvSpPr>
            <p:spPr>
              <a:xfrm rot="5400000">
                <a:off x="-109328" y="481395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04769130-FB90-7245-C81D-C0566C0B7987}"/>
                  </a:ext>
                </a:extLst>
              </p:cNvPr>
              <p:cNvSpPr/>
              <p:nvPr/>
            </p:nvSpPr>
            <p:spPr>
              <a:xfrm rot="5400000">
                <a:off x="906672" y="481395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3F1302A4-F38C-549F-85D9-AC6D3C934D57}"/>
                  </a:ext>
                </a:extLst>
              </p:cNvPr>
              <p:cNvSpPr/>
              <p:nvPr/>
            </p:nvSpPr>
            <p:spPr>
              <a:xfrm rot="5400000">
                <a:off x="398672" y="4813955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89" name="Group 488">
                <a:extLst>
                  <a:ext uri="{FF2B5EF4-FFF2-40B4-BE49-F238E27FC236}">
                    <a16:creationId xmlns:a16="http://schemas.microsoft.com/office/drawing/2014/main" id="{9DED42B2-6295-3E66-BBFB-B14DC2EDA937}"/>
                  </a:ext>
                </a:extLst>
              </p:cNvPr>
              <p:cNvGrpSpPr/>
              <p:nvPr/>
            </p:nvGrpSpPr>
            <p:grpSpPr>
              <a:xfrm>
                <a:off x="398672" y="4813955"/>
                <a:ext cx="868000" cy="360000"/>
                <a:chOff x="5824125" y="5390244"/>
                <a:chExt cx="868000" cy="360000"/>
              </a:xfrm>
              <a:solidFill>
                <a:srgbClr val="FFFF00"/>
              </a:solidFill>
            </p:grpSpPr>
            <p:sp>
              <p:nvSpPr>
                <p:cNvPr id="495" name="Oval 494">
                  <a:extLst>
                    <a:ext uri="{FF2B5EF4-FFF2-40B4-BE49-F238E27FC236}">
                      <a16:creationId xmlns:a16="http://schemas.microsoft.com/office/drawing/2014/main" id="{AD42BC56-51A5-9383-755E-E7D3E873250B}"/>
                    </a:ext>
                  </a:extLst>
                </p:cNvPr>
                <p:cNvSpPr/>
                <p:nvPr/>
              </p:nvSpPr>
              <p:spPr>
                <a:xfrm rot="5400000">
                  <a:off x="6332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6" name="Oval 495">
                  <a:extLst>
                    <a:ext uri="{FF2B5EF4-FFF2-40B4-BE49-F238E27FC236}">
                      <a16:creationId xmlns:a16="http://schemas.microsoft.com/office/drawing/2014/main" id="{64328830-18A5-77E9-CC91-50B32B288619}"/>
                    </a:ext>
                  </a:extLst>
                </p:cNvPr>
                <p:cNvSpPr/>
                <p:nvPr/>
              </p:nvSpPr>
              <p:spPr>
                <a:xfrm rot="5400000">
                  <a:off x="5824125" y="5390244"/>
                  <a:ext cx="360000" cy="360000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90" name="Left Brace 489">
                <a:extLst>
                  <a:ext uri="{FF2B5EF4-FFF2-40B4-BE49-F238E27FC236}">
                    <a16:creationId xmlns:a16="http://schemas.microsoft.com/office/drawing/2014/main" id="{91128012-4BD7-9797-5CA2-7FA08B186F2C}"/>
                  </a:ext>
                </a:extLst>
              </p:cNvPr>
              <p:cNvSpPr/>
              <p:nvPr/>
            </p:nvSpPr>
            <p:spPr>
              <a:xfrm>
                <a:off x="-2574905" y="3309257"/>
                <a:ext cx="433577" cy="1990192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id="{2F012E65-1DC9-C5DB-5DEB-F4C5DB4F7B6B}"/>
                  </a:ext>
                </a:extLst>
              </p:cNvPr>
              <p:cNvSpPr txBox="1"/>
              <p:nvPr/>
            </p:nvSpPr>
            <p:spPr>
              <a:xfrm>
                <a:off x="-2052324" y="5772941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4</a:t>
                </a:r>
              </a:p>
            </p:txBody>
          </p:sp>
          <p:sp>
            <p:nvSpPr>
              <p:cNvPr id="492" name="Left Brace 491">
                <a:extLst>
                  <a:ext uri="{FF2B5EF4-FFF2-40B4-BE49-F238E27FC236}">
                    <a16:creationId xmlns:a16="http://schemas.microsoft.com/office/drawing/2014/main" id="{438A5FA1-01F9-ABEC-18AF-32444C0D9AE3}"/>
                  </a:ext>
                </a:extLst>
              </p:cNvPr>
              <p:cNvSpPr/>
              <p:nvPr/>
            </p:nvSpPr>
            <p:spPr>
              <a:xfrm rot="16200000">
                <a:off x="-1429799" y="4666140"/>
                <a:ext cx="433577" cy="1911366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3" name="Left Brace 492">
                <a:extLst>
                  <a:ext uri="{FF2B5EF4-FFF2-40B4-BE49-F238E27FC236}">
                    <a16:creationId xmlns:a16="http://schemas.microsoft.com/office/drawing/2014/main" id="{6334C082-8D06-0C86-AB91-8181E3014BB3}"/>
                  </a:ext>
                </a:extLst>
              </p:cNvPr>
              <p:cNvSpPr/>
              <p:nvPr/>
            </p:nvSpPr>
            <p:spPr>
              <a:xfrm rot="16200000">
                <a:off x="361884" y="4933822"/>
                <a:ext cx="433577" cy="1376000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9C659BAD-C325-17F5-0404-C82C9FF886FA}"/>
                  </a:ext>
                </a:extLst>
              </p:cNvPr>
              <p:cNvSpPr txBox="1"/>
              <p:nvPr/>
            </p:nvSpPr>
            <p:spPr>
              <a:xfrm>
                <a:off x="-222006" y="5772941"/>
                <a:ext cx="16827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6" y="56058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413" y="107879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1D046F-2A2D-72AA-45DE-F4EA2B1AA745}"/>
              </a:ext>
            </a:extLst>
          </p:cNvPr>
          <p:cNvSpPr/>
          <p:nvPr/>
        </p:nvSpPr>
        <p:spPr>
          <a:xfrm>
            <a:off x="344129" y="1435443"/>
            <a:ext cx="845574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Solve these times tables question using the 7 = 5 + 2 Strategy. Remember to show your calculation.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EC895-3C28-2228-A8DD-58A62969438D}"/>
              </a:ext>
            </a:extLst>
          </p:cNvPr>
          <p:cNvSpPr txBox="1"/>
          <p:nvPr/>
        </p:nvSpPr>
        <p:spPr>
          <a:xfrm>
            <a:off x="307436" y="2810304"/>
            <a:ext cx="405773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6 × 7 = ( ? × 5) + ( ? × 2)</a:t>
            </a:r>
            <a:br>
              <a:rPr lang="en-GB" sz="2800" dirty="0"/>
            </a:br>
            <a:r>
              <a:rPr lang="en-GB" sz="2800" dirty="0"/>
              <a:t>           =      ?     +      ?</a:t>
            </a:r>
          </a:p>
          <a:p>
            <a:r>
              <a:rPr lang="en-GB" sz="2800" dirty="0"/>
              <a:t>           =     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9C839-DF25-203E-9CF5-3BDEC8A99449}"/>
              </a:ext>
            </a:extLst>
          </p:cNvPr>
          <p:cNvSpPr txBox="1"/>
          <p:nvPr/>
        </p:nvSpPr>
        <p:spPr>
          <a:xfrm>
            <a:off x="344129" y="4730059"/>
            <a:ext cx="405773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8 × 7 = (8 × 5) + (8 × 2)</a:t>
            </a:r>
            <a:br>
              <a:rPr lang="en-GB" sz="2800" dirty="0"/>
            </a:br>
            <a:r>
              <a:rPr lang="en-GB" sz="2800" dirty="0"/>
              <a:t>           =  40 + 16</a:t>
            </a:r>
          </a:p>
          <a:p>
            <a:r>
              <a:rPr lang="en-GB" sz="2800" dirty="0"/>
              <a:t>           = 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6E499-A88B-46F5-D03C-347E9C9CF2BE}"/>
              </a:ext>
            </a:extLst>
          </p:cNvPr>
          <p:cNvSpPr txBox="1"/>
          <p:nvPr/>
        </p:nvSpPr>
        <p:spPr>
          <a:xfrm>
            <a:off x="5029391" y="2818783"/>
            <a:ext cx="377048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7 × 7 = (7 × 5) + (7 × 2)</a:t>
            </a:r>
            <a:br>
              <a:rPr lang="en-GB" sz="2800" dirty="0"/>
            </a:br>
            <a:r>
              <a:rPr lang="en-GB" sz="2800" dirty="0"/>
              <a:t>           =  35 + 14 </a:t>
            </a:r>
          </a:p>
          <a:p>
            <a:r>
              <a:rPr lang="en-GB" sz="2800" dirty="0"/>
              <a:t>           = 49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D2BEB-4E96-21DD-5903-94D4672944CA}"/>
              </a:ext>
            </a:extLst>
          </p:cNvPr>
          <p:cNvSpPr txBox="1"/>
          <p:nvPr/>
        </p:nvSpPr>
        <p:spPr>
          <a:xfrm>
            <a:off x="307436" y="2827879"/>
            <a:ext cx="405773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6 × 7 = (6 × 5) + (6 × 2)</a:t>
            </a:r>
            <a:br>
              <a:rPr lang="en-GB" sz="2800" dirty="0"/>
            </a:br>
            <a:r>
              <a:rPr lang="en-GB" sz="2800" dirty="0"/>
              <a:t>           =  30 + 12 </a:t>
            </a:r>
          </a:p>
          <a:p>
            <a:r>
              <a:rPr lang="en-GB" sz="2800" dirty="0"/>
              <a:t>           = 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F4C3F-F8C2-6346-3D4A-796201E878A4}"/>
              </a:ext>
            </a:extLst>
          </p:cNvPr>
          <p:cNvSpPr txBox="1"/>
          <p:nvPr/>
        </p:nvSpPr>
        <p:spPr>
          <a:xfrm>
            <a:off x="5029391" y="2818783"/>
            <a:ext cx="377048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7 × 7 = ( ? × 5) + ( ? × 2)</a:t>
            </a:r>
            <a:br>
              <a:rPr lang="en-GB" sz="2800" dirty="0"/>
            </a:br>
            <a:r>
              <a:rPr lang="en-GB" sz="2800" dirty="0"/>
              <a:t>           =      ?     +      ?</a:t>
            </a:r>
          </a:p>
          <a:p>
            <a:r>
              <a:rPr lang="en-GB" sz="2800" dirty="0"/>
              <a:t>           =     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3BAEB-41AD-6443-9522-30D9F8A62E64}"/>
              </a:ext>
            </a:extLst>
          </p:cNvPr>
          <p:cNvSpPr txBox="1"/>
          <p:nvPr/>
        </p:nvSpPr>
        <p:spPr>
          <a:xfrm>
            <a:off x="344129" y="4730059"/>
            <a:ext cx="405773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/>
              <a:t>8 × 7 = ( ? × 5) + ( ? × 2)</a:t>
            </a:r>
            <a:br>
              <a:rPr lang="en-GB" sz="2800" dirty="0"/>
            </a:br>
            <a:r>
              <a:rPr lang="en-GB" sz="2800" dirty="0"/>
              <a:t>           =      ?     +      ?</a:t>
            </a:r>
          </a:p>
          <a:p>
            <a:r>
              <a:rPr lang="en-GB" sz="2800" dirty="0"/>
              <a:t>           =      ?</a:t>
            </a:r>
          </a:p>
        </p:txBody>
      </p:sp>
    </p:spTree>
    <p:extLst>
      <p:ext uri="{BB962C8B-B14F-4D97-AF65-F5344CB8AC3E}">
        <p14:creationId xmlns:p14="http://schemas.microsoft.com/office/powerpoint/2010/main" val="7827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5" grpId="0" animBg="1"/>
      <p:bldP spid="6" grpId="0" animBg="1"/>
      <p:bldP spid="7" grpId="0" animBg="1"/>
      <p:bldP spid="8" grpId="1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945</TotalTime>
  <Words>376</Words>
  <Application>Microsoft Office PowerPoint</Application>
  <PresentationFormat>On-screen Show (4:3)</PresentationFormat>
  <Paragraphs>68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54</cp:revision>
  <dcterms:created xsi:type="dcterms:W3CDTF">2013-01-27T09:14:16Z</dcterms:created>
  <dcterms:modified xsi:type="dcterms:W3CDTF">2025-12-11T10:37:52Z</dcterms:modified>
  <cp:category/>
</cp:coreProperties>
</file>