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58" r:id="rId4"/>
    <p:sldId id="276" r:id="rId5"/>
    <p:sldId id="274" r:id="rId6"/>
    <p:sldId id="27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990545"/>
            <a:ext cx="649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6 x 3 table</a:t>
            </a:r>
          </a:p>
          <a:p>
            <a:pPr algn="ctr"/>
            <a:r>
              <a:rPr lang="en-GB" sz="5400" dirty="0"/>
              <a:t>(Using skip counting)</a:t>
            </a:r>
          </a:p>
        </p:txBody>
      </p:sp>
      <p:pic>
        <p:nvPicPr>
          <p:cNvPr id="5" name="Picture 4" descr="A cartoon character with a crown and cape holding a wand&#10;&#10;AI-generated content may be incorrect.">
            <a:extLst>
              <a:ext uri="{FF2B5EF4-FFF2-40B4-BE49-F238E27FC236}">
                <a16:creationId xmlns:a16="http://schemas.microsoft.com/office/drawing/2014/main" id="{435FF5FE-CB8D-F703-AA8B-541C0B8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02" y="2451136"/>
            <a:ext cx="3647874" cy="3878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62865" y="63043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AF189587-DE5D-889C-2822-F927CC329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592" y="740977"/>
            <a:ext cx="1053496" cy="2011718"/>
          </a:xfrm>
          <a:prstGeom prst="rect">
            <a:avLst/>
          </a:prstGeom>
        </p:spPr>
      </p:pic>
      <p:pic>
        <p:nvPicPr>
          <p:cNvPr id="5" name="Picture 4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04F84D87-7BE0-0C8E-D01B-F7D5D7325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86" y="740977"/>
            <a:ext cx="1053496" cy="2011718"/>
          </a:xfrm>
          <a:prstGeom prst="rect">
            <a:avLst/>
          </a:prstGeom>
        </p:spPr>
      </p:pic>
      <p:pic>
        <p:nvPicPr>
          <p:cNvPr id="6" name="Picture 5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29918C51-C154-575C-EFDC-800CB0A2C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580" y="740977"/>
            <a:ext cx="1053496" cy="2011718"/>
          </a:xfrm>
          <a:prstGeom prst="rect">
            <a:avLst/>
          </a:prstGeom>
        </p:spPr>
      </p:pic>
      <p:pic>
        <p:nvPicPr>
          <p:cNvPr id="7" name="Picture 6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CF960620-CAAD-1102-D33C-291E66054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074" y="740977"/>
            <a:ext cx="1053496" cy="2011718"/>
          </a:xfrm>
          <a:prstGeom prst="rect">
            <a:avLst/>
          </a:prstGeom>
        </p:spPr>
      </p:pic>
      <p:pic>
        <p:nvPicPr>
          <p:cNvPr id="8" name="Picture 7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E25F9BCE-00B7-D205-8F8B-906B6581C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568" y="740977"/>
            <a:ext cx="1053496" cy="2011718"/>
          </a:xfrm>
          <a:prstGeom prst="rect">
            <a:avLst/>
          </a:prstGeom>
        </p:spPr>
      </p:pic>
      <p:pic>
        <p:nvPicPr>
          <p:cNvPr id="9" name="Picture 8" descr="A group of oranges in a glass bowl&#10;&#10;AI-generated content may be incorrect.">
            <a:extLst>
              <a:ext uri="{FF2B5EF4-FFF2-40B4-BE49-F238E27FC236}">
                <a16:creationId xmlns:a16="http://schemas.microsoft.com/office/drawing/2014/main" id="{71809B5D-6E87-EC52-6643-49BA91123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062" y="740977"/>
            <a:ext cx="1053496" cy="20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0A4732-AA2F-60D2-9E16-29C0BA0837B2}"/>
              </a:ext>
            </a:extLst>
          </p:cNvPr>
          <p:cNvGrpSpPr/>
          <p:nvPr/>
        </p:nvGrpSpPr>
        <p:grpSpPr>
          <a:xfrm>
            <a:off x="4377074" y="-257131"/>
            <a:ext cx="1946788" cy="3109611"/>
            <a:chOff x="2944930" y="85574"/>
            <a:chExt cx="1946788" cy="3109611"/>
          </a:xfrm>
        </p:grpSpPr>
        <p:pic>
          <p:nvPicPr>
            <p:cNvPr id="6" name="Picture 5" descr="A bag of oranges&#10;&#10;AI-generated content may be incorrect.">
              <a:extLst>
                <a:ext uri="{FF2B5EF4-FFF2-40B4-BE49-F238E27FC236}">
                  <a16:creationId xmlns:a16="http://schemas.microsoft.com/office/drawing/2014/main" id="{33643227-E44A-1227-CDBE-BA3333C7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762" t="26519" r="48590" b="46241"/>
            <a:stretch>
              <a:fillRect/>
            </a:stretch>
          </p:blipFill>
          <p:spPr>
            <a:xfrm>
              <a:off x="3769665" y="797490"/>
              <a:ext cx="633167" cy="729336"/>
            </a:xfrm>
            <a:prstGeom prst="rect">
              <a:avLst/>
            </a:prstGeom>
          </p:spPr>
        </p:pic>
        <p:pic>
          <p:nvPicPr>
            <p:cNvPr id="7" name="Picture 6" descr="A group of oranges on a black background&#10;&#10;AI-generated content may be incorrect.">
              <a:extLst>
                <a:ext uri="{FF2B5EF4-FFF2-40B4-BE49-F238E27FC236}">
                  <a16:creationId xmlns:a16="http://schemas.microsoft.com/office/drawing/2014/main" id="{15063F2D-5612-E9AE-E18B-55A0E1523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4930" y="85574"/>
              <a:ext cx="1946788" cy="310961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DB5D18-59A2-F4BF-FA51-7890CB3ACC6D}"/>
              </a:ext>
            </a:extLst>
          </p:cNvPr>
          <p:cNvGrpSpPr/>
          <p:nvPr/>
        </p:nvGrpSpPr>
        <p:grpSpPr>
          <a:xfrm>
            <a:off x="6541783" y="-257131"/>
            <a:ext cx="1946788" cy="3109611"/>
            <a:chOff x="2944930" y="85574"/>
            <a:chExt cx="1946788" cy="3109611"/>
          </a:xfrm>
        </p:grpSpPr>
        <p:pic>
          <p:nvPicPr>
            <p:cNvPr id="9" name="Picture 8" descr="A bag of oranges&#10;&#10;AI-generated content may be incorrect.">
              <a:extLst>
                <a:ext uri="{FF2B5EF4-FFF2-40B4-BE49-F238E27FC236}">
                  <a16:creationId xmlns:a16="http://schemas.microsoft.com/office/drawing/2014/main" id="{CD2EAFDF-74D1-A877-A1A5-62D9890D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762" t="26519" r="48590" b="46241"/>
            <a:stretch>
              <a:fillRect/>
            </a:stretch>
          </p:blipFill>
          <p:spPr>
            <a:xfrm>
              <a:off x="3769665" y="797490"/>
              <a:ext cx="633167" cy="729336"/>
            </a:xfrm>
            <a:prstGeom prst="rect">
              <a:avLst/>
            </a:prstGeom>
          </p:spPr>
        </p:pic>
        <p:pic>
          <p:nvPicPr>
            <p:cNvPr id="13" name="Picture 12" descr="A group of oranges on a black background&#10;&#10;AI-generated content may be incorrect.">
              <a:extLst>
                <a:ext uri="{FF2B5EF4-FFF2-40B4-BE49-F238E27FC236}">
                  <a16:creationId xmlns:a16="http://schemas.microsoft.com/office/drawing/2014/main" id="{B0885F46-6216-57A1-B133-29C5180F6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4930" y="85574"/>
              <a:ext cx="1946788" cy="310961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B9B57-B4E1-C5D2-421E-07D28A171E06}"/>
              </a:ext>
            </a:extLst>
          </p:cNvPr>
          <p:cNvGrpSpPr/>
          <p:nvPr/>
        </p:nvGrpSpPr>
        <p:grpSpPr>
          <a:xfrm>
            <a:off x="2212365" y="-257131"/>
            <a:ext cx="1946788" cy="3109611"/>
            <a:chOff x="2944930" y="85574"/>
            <a:chExt cx="1946788" cy="3109611"/>
          </a:xfrm>
        </p:grpSpPr>
        <p:pic>
          <p:nvPicPr>
            <p:cNvPr id="3" name="Picture 2" descr="A bag of oranges&#10;&#10;AI-generated content may be incorrect.">
              <a:extLst>
                <a:ext uri="{FF2B5EF4-FFF2-40B4-BE49-F238E27FC236}">
                  <a16:creationId xmlns:a16="http://schemas.microsoft.com/office/drawing/2014/main" id="{84D0322E-04B1-1C27-D602-D12550FF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762" t="26519" r="48590" b="46241"/>
            <a:stretch>
              <a:fillRect/>
            </a:stretch>
          </p:blipFill>
          <p:spPr>
            <a:xfrm>
              <a:off x="3769665" y="797490"/>
              <a:ext cx="633167" cy="729336"/>
            </a:xfrm>
            <a:prstGeom prst="rect">
              <a:avLst/>
            </a:prstGeom>
          </p:spPr>
        </p:pic>
        <p:pic>
          <p:nvPicPr>
            <p:cNvPr id="11" name="Picture 10" descr="A group of oranges on a black background&#10;&#10;AI-generated content may be incorrect.">
              <a:extLst>
                <a:ext uri="{FF2B5EF4-FFF2-40B4-BE49-F238E27FC236}">
                  <a16:creationId xmlns:a16="http://schemas.microsoft.com/office/drawing/2014/main" id="{9B1F4466-E582-3AA0-724C-537637995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4930" y="85574"/>
              <a:ext cx="1946788" cy="310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110371" y="4448219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6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4448219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645949" y="22673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6F3C4A0-92C5-DDA1-F9DE-5C291AD34451}"/>
              </a:ext>
            </a:extLst>
          </p:cNvPr>
          <p:cNvGrpSpPr/>
          <p:nvPr/>
        </p:nvGrpSpPr>
        <p:grpSpPr>
          <a:xfrm>
            <a:off x="2526511" y="1509385"/>
            <a:ext cx="1160608" cy="2416400"/>
            <a:chOff x="2526511" y="1509385"/>
            <a:chExt cx="1160608" cy="2416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BF3F68-F941-FE4A-D869-083BDB97A72B}"/>
                </a:ext>
              </a:extLst>
            </p:cNvPr>
            <p:cNvSpPr/>
            <p:nvPr/>
          </p:nvSpPr>
          <p:spPr>
            <a:xfrm rot="5400000">
              <a:off x="3327119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A51047-FDB1-798C-A0EE-88F88AF9B605}"/>
                </a:ext>
              </a:extLst>
            </p:cNvPr>
            <p:cNvSpPr/>
            <p:nvPr/>
          </p:nvSpPr>
          <p:spPr>
            <a:xfrm rot="5400000">
              <a:off x="2925504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C9DE19-725C-AA07-CF25-4D97EAAFE680}"/>
                </a:ext>
              </a:extLst>
            </p:cNvPr>
            <p:cNvSpPr/>
            <p:nvPr/>
          </p:nvSpPr>
          <p:spPr>
            <a:xfrm rot="5400000">
              <a:off x="2529387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7FD51F-F6C4-36A3-80FE-7E56BFD9C22F}"/>
                </a:ext>
              </a:extLst>
            </p:cNvPr>
            <p:cNvSpPr/>
            <p:nvPr/>
          </p:nvSpPr>
          <p:spPr>
            <a:xfrm rot="5400000">
              <a:off x="3326413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6F52FD-2ADC-B4BC-6C1E-EB665EB35D14}"/>
                </a:ext>
              </a:extLst>
            </p:cNvPr>
            <p:cNvSpPr/>
            <p:nvPr/>
          </p:nvSpPr>
          <p:spPr>
            <a:xfrm rot="5400000">
              <a:off x="2924798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7C54C70-A772-0C7B-2E90-450D888DF488}"/>
                </a:ext>
              </a:extLst>
            </p:cNvPr>
            <p:cNvSpPr/>
            <p:nvPr/>
          </p:nvSpPr>
          <p:spPr>
            <a:xfrm rot="5400000">
              <a:off x="2528681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75DC65-CECA-31A0-38E8-39950CC7836F}"/>
                </a:ext>
              </a:extLst>
            </p:cNvPr>
            <p:cNvGrpSpPr/>
            <p:nvPr/>
          </p:nvGrpSpPr>
          <p:grpSpPr>
            <a:xfrm>
              <a:off x="2526511" y="2329347"/>
              <a:ext cx="1159902" cy="1596438"/>
              <a:chOff x="523538" y="1816947"/>
              <a:chExt cx="1159902" cy="159643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4DDBEFD-89F8-E9B4-06B6-15AA550F4B40}"/>
                  </a:ext>
                </a:extLst>
              </p:cNvPr>
              <p:cNvSpPr/>
              <p:nvPr/>
            </p:nvSpPr>
            <p:spPr>
              <a:xfrm rot="5400000">
                <a:off x="1323440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BC272EA-0D80-B64A-1C54-2C8A3B22F044}"/>
                  </a:ext>
                </a:extLst>
              </p:cNvPr>
              <p:cNvSpPr/>
              <p:nvPr/>
            </p:nvSpPr>
            <p:spPr>
              <a:xfrm rot="5400000">
                <a:off x="921825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F270306-5ACC-2908-F3E8-ACA09E593557}"/>
                  </a:ext>
                </a:extLst>
              </p:cNvPr>
              <p:cNvSpPr/>
              <p:nvPr/>
            </p:nvSpPr>
            <p:spPr>
              <a:xfrm rot="5400000">
                <a:off x="525708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A6CF5F5-BCC2-4B48-3508-8CD34F5BA405}"/>
                  </a:ext>
                </a:extLst>
              </p:cNvPr>
              <p:cNvSpPr/>
              <p:nvPr/>
            </p:nvSpPr>
            <p:spPr>
              <a:xfrm rot="5400000">
                <a:off x="1322734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B6E0BE-F5A4-1267-FA9E-FA715253CEA5}"/>
                  </a:ext>
                </a:extLst>
              </p:cNvPr>
              <p:cNvSpPr/>
              <p:nvPr/>
            </p:nvSpPr>
            <p:spPr>
              <a:xfrm rot="5400000">
                <a:off x="921119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43BB7B5-F7B2-0B7A-9CB5-25BCD148998E}"/>
                  </a:ext>
                </a:extLst>
              </p:cNvPr>
              <p:cNvSpPr/>
              <p:nvPr/>
            </p:nvSpPr>
            <p:spPr>
              <a:xfrm rot="5400000">
                <a:off x="525002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128F642-A82C-DC00-F8F2-7F9B5EE8975F}"/>
                  </a:ext>
                </a:extLst>
              </p:cNvPr>
              <p:cNvSpPr/>
              <p:nvPr/>
            </p:nvSpPr>
            <p:spPr>
              <a:xfrm rot="5400000">
                <a:off x="1321270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B5DE756-60A9-5079-B0A2-CF490A2A6933}"/>
                  </a:ext>
                </a:extLst>
              </p:cNvPr>
              <p:cNvSpPr/>
              <p:nvPr/>
            </p:nvSpPr>
            <p:spPr>
              <a:xfrm rot="5400000">
                <a:off x="919655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7007B85-15BE-4EC2-E83D-1AC5232F6FD3}"/>
                  </a:ext>
                </a:extLst>
              </p:cNvPr>
              <p:cNvSpPr/>
              <p:nvPr/>
            </p:nvSpPr>
            <p:spPr>
              <a:xfrm rot="5400000">
                <a:off x="523538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977C0FE-6ADD-65EC-DD84-4E1302737190}"/>
                  </a:ext>
                </a:extLst>
              </p:cNvPr>
              <p:cNvSpPr/>
              <p:nvPr/>
            </p:nvSpPr>
            <p:spPr>
              <a:xfrm rot="5400000">
                <a:off x="1321270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B5B61A-B38E-187C-A78B-26CA05D043C9}"/>
                  </a:ext>
                </a:extLst>
              </p:cNvPr>
              <p:cNvSpPr/>
              <p:nvPr/>
            </p:nvSpPr>
            <p:spPr>
              <a:xfrm rot="5400000">
                <a:off x="919655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CBEA3D8-82CF-3282-40EF-32AC7FFE6807}"/>
                  </a:ext>
                </a:extLst>
              </p:cNvPr>
              <p:cNvSpPr/>
              <p:nvPr/>
            </p:nvSpPr>
            <p:spPr>
              <a:xfrm rot="5400000">
                <a:off x="523538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C10254-4334-B229-2C5A-32993E9199F1}"/>
              </a:ext>
            </a:extLst>
          </p:cNvPr>
          <p:cNvGrpSpPr/>
          <p:nvPr/>
        </p:nvGrpSpPr>
        <p:grpSpPr>
          <a:xfrm rot="5400000">
            <a:off x="6115230" y="2220800"/>
            <a:ext cx="1160608" cy="2416400"/>
            <a:chOff x="2526511" y="1509385"/>
            <a:chExt cx="1160608" cy="24164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3503243-F568-B9BA-9222-7F886468C3F0}"/>
                </a:ext>
              </a:extLst>
            </p:cNvPr>
            <p:cNvSpPr/>
            <p:nvPr/>
          </p:nvSpPr>
          <p:spPr>
            <a:xfrm rot="5400000">
              <a:off x="3327119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6E6ECA-D03B-3D52-8F5B-1F44E13A4605}"/>
                </a:ext>
              </a:extLst>
            </p:cNvPr>
            <p:cNvSpPr/>
            <p:nvPr/>
          </p:nvSpPr>
          <p:spPr>
            <a:xfrm rot="5400000">
              <a:off x="2925504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4C9850B-7B96-8AA9-8F40-147EF2C7F690}"/>
                </a:ext>
              </a:extLst>
            </p:cNvPr>
            <p:cNvSpPr/>
            <p:nvPr/>
          </p:nvSpPr>
          <p:spPr>
            <a:xfrm rot="5400000">
              <a:off x="2529387" y="1509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ADD7651-94EA-9F08-CB6D-37DAC0F8C3EE}"/>
                </a:ext>
              </a:extLst>
            </p:cNvPr>
            <p:cNvSpPr/>
            <p:nvPr/>
          </p:nvSpPr>
          <p:spPr>
            <a:xfrm rot="5400000">
              <a:off x="3326413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16B2455-C09C-7223-FFE3-2DC64817ABE7}"/>
                </a:ext>
              </a:extLst>
            </p:cNvPr>
            <p:cNvSpPr/>
            <p:nvPr/>
          </p:nvSpPr>
          <p:spPr>
            <a:xfrm rot="5400000">
              <a:off x="2924798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36D5E8D-726F-FF3F-FE05-ED7E8154AB01}"/>
                </a:ext>
              </a:extLst>
            </p:cNvPr>
            <p:cNvSpPr/>
            <p:nvPr/>
          </p:nvSpPr>
          <p:spPr>
            <a:xfrm rot="5400000">
              <a:off x="2528681" y="192032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DAB28D2-0EF9-210B-7615-C5CEA96E6C46}"/>
                </a:ext>
              </a:extLst>
            </p:cNvPr>
            <p:cNvGrpSpPr/>
            <p:nvPr/>
          </p:nvGrpSpPr>
          <p:grpSpPr>
            <a:xfrm>
              <a:off x="2526511" y="2329347"/>
              <a:ext cx="1159902" cy="1596438"/>
              <a:chOff x="523538" y="1816947"/>
              <a:chExt cx="1159902" cy="1596438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B5B3848-9B74-95C3-E6CF-F7209749A7B2}"/>
                  </a:ext>
                </a:extLst>
              </p:cNvPr>
              <p:cNvSpPr/>
              <p:nvPr/>
            </p:nvSpPr>
            <p:spPr>
              <a:xfrm rot="5400000">
                <a:off x="1323440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C6EEB3C-92EC-6A06-B5A7-F6482D079244}"/>
                  </a:ext>
                </a:extLst>
              </p:cNvPr>
              <p:cNvSpPr/>
              <p:nvPr/>
            </p:nvSpPr>
            <p:spPr>
              <a:xfrm rot="5400000">
                <a:off x="921825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A854DE8-40C4-DE4E-E97C-8A121812FAC5}"/>
                  </a:ext>
                </a:extLst>
              </p:cNvPr>
              <p:cNvSpPr/>
              <p:nvPr/>
            </p:nvSpPr>
            <p:spPr>
              <a:xfrm rot="5400000">
                <a:off x="525708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F245603-79BA-17E8-6E43-D295BC76BEC5}"/>
                  </a:ext>
                </a:extLst>
              </p:cNvPr>
              <p:cNvSpPr/>
              <p:nvPr/>
            </p:nvSpPr>
            <p:spPr>
              <a:xfrm rot="5400000">
                <a:off x="1322734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096B2FB-096B-B701-CEFC-504B366EAEC1}"/>
                  </a:ext>
                </a:extLst>
              </p:cNvPr>
              <p:cNvSpPr/>
              <p:nvPr/>
            </p:nvSpPr>
            <p:spPr>
              <a:xfrm rot="5400000">
                <a:off x="921119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541E6B5-9547-FC33-2B71-72ACF25037A5}"/>
                  </a:ext>
                </a:extLst>
              </p:cNvPr>
              <p:cNvSpPr/>
              <p:nvPr/>
            </p:nvSpPr>
            <p:spPr>
              <a:xfrm rot="5400000">
                <a:off x="525002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2A358C7-451A-63DA-E4EB-03F0C81AF5B4}"/>
                  </a:ext>
                </a:extLst>
              </p:cNvPr>
              <p:cNvSpPr/>
              <p:nvPr/>
            </p:nvSpPr>
            <p:spPr>
              <a:xfrm rot="5400000">
                <a:off x="1321270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0A23AB0-7971-F10C-B150-DA8C1206D658}"/>
                  </a:ext>
                </a:extLst>
              </p:cNvPr>
              <p:cNvSpPr/>
              <p:nvPr/>
            </p:nvSpPr>
            <p:spPr>
              <a:xfrm rot="5400000">
                <a:off x="919655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10CC4D0-56BF-708E-8137-2E0197AFB134}"/>
                  </a:ext>
                </a:extLst>
              </p:cNvPr>
              <p:cNvSpPr/>
              <p:nvPr/>
            </p:nvSpPr>
            <p:spPr>
              <a:xfrm rot="5400000">
                <a:off x="523538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5A5D262-4A96-5B9C-7789-96A32E47788C}"/>
                  </a:ext>
                </a:extLst>
              </p:cNvPr>
              <p:cNvSpPr/>
              <p:nvPr/>
            </p:nvSpPr>
            <p:spPr>
              <a:xfrm rot="5400000">
                <a:off x="1321270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7F457D1-7A50-B117-2FE0-3266750F2311}"/>
                  </a:ext>
                </a:extLst>
              </p:cNvPr>
              <p:cNvSpPr/>
              <p:nvPr/>
            </p:nvSpPr>
            <p:spPr>
              <a:xfrm rot="5400000">
                <a:off x="919655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50FB697-CC32-921B-84BC-905A3D39DCC8}"/>
                  </a:ext>
                </a:extLst>
              </p:cNvPr>
              <p:cNvSpPr/>
              <p:nvPr/>
            </p:nvSpPr>
            <p:spPr>
              <a:xfrm rot="5400000">
                <a:off x="523538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21059 0.1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5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18281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6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54E5FE-159A-DF28-8165-57D5A1156056}"/>
              </a:ext>
            </a:extLst>
          </p:cNvPr>
          <p:cNvCxnSpPr>
            <a:cxnSpLocks/>
          </p:cNvCxnSpPr>
          <p:nvPr/>
        </p:nvCxnSpPr>
        <p:spPr>
          <a:xfrm>
            <a:off x="3644636" y="2653956"/>
            <a:ext cx="4103720" cy="8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3042891B-52B4-6ED1-F3C9-EB53CE2E3ECA}"/>
              </a:ext>
            </a:extLst>
          </p:cNvPr>
          <p:cNvSpPr/>
          <p:nvPr/>
        </p:nvSpPr>
        <p:spPr>
          <a:xfrm flipH="1">
            <a:off x="3653711" y="2142564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40EC98-9C8D-6EE1-BAD3-5E42949C5666}"/>
              </a:ext>
            </a:extLst>
          </p:cNvPr>
          <p:cNvSpPr txBox="1"/>
          <p:nvPr/>
        </p:nvSpPr>
        <p:spPr>
          <a:xfrm>
            <a:off x="3563401" y="264024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25CE03-2C7C-D7D0-4F50-3D2B30D392F7}"/>
              </a:ext>
            </a:extLst>
          </p:cNvPr>
          <p:cNvSpPr txBox="1"/>
          <p:nvPr/>
        </p:nvSpPr>
        <p:spPr>
          <a:xfrm>
            <a:off x="4743974" y="264024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DD515E-EBC2-C851-7AD9-2DBF3D8F8264}"/>
              </a:ext>
            </a:extLst>
          </p:cNvPr>
          <p:cNvSpPr txBox="1"/>
          <p:nvPr/>
        </p:nvSpPr>
        <p:spPr>
          <a:xfrm>
            <a:off x="5924547" y="2640244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E5648-157D-42F5-1FE5-327E43B37B0E}"/>
              </a:ext>
            </a:extLst>
          </p:cNvPr>
          <p:cNvSpPr txBox="1"/>
          <p:nvPr/>
        </p:nvSpPr>
        <p:spPr>
          <a:xfrm>
            <a:off x="7214049" y="2640244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</a:t>
            </a:r>
            <a:endParaRPr lang="en-GB" sz="24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8D2A075-D019-946F-7EF6-B81E76CF9606}"/>
              </a:ext>
            </a:extLst>
          </p:cNvPr>
          <p:cNvGrpSpPr/>
          <p:nvPr/>
        </p:nvGrpSpPr>
        <p:grpSpPr>
          <a:xfrm>
            <a:off x="3563401" y="4014797"/>
            <a:ext cx="4390302" cy="961295"/>
            <a:chOff x="3342264" y="3913160"/>
            <a:chExt cx="4109352" cy="96129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9944" y="4358247"/>
              <a:ext cx="3971672" cy="480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B850397-86D1-122E-534A-5BB648BFE448}"/>
                </a:ext>
              </a:extLst>
            </p:cNvPr>
            <p:cNvSpPr/>
            <p:nvPr/>
          </p:nvSpPr>
          <p:spPr>
            <a:xfrm flipH="1">
              <a:off x="3515016" y="3922498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61F2C7-BEA4-045F-C548-D482FB6B8CE7}"/>
                </a:ext>
              </a:extLst>
            </p:cNvPr>
            <p:cNvSpPr txBox="1"/>
            <p:nvPr/>
          </p:nvSpPr>
          <p:spPr>
            <a:xfrm>
              <a:off x="3342264" y="4395520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3970714" y="4411822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 flipH="1">
              <a:off x="4146754" y="3923466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4602452" y="4412790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 flipH="1">
              <a:off x="4773812" y="3913160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5209513" y="4392631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C2009B2-954C-09C6-5C26-CA9CDD62C953}"/>
                </a:ext>
              </a:extLst>
            </p:cNvPr>
            <p:cNvSpPr/>
            <p:nvPr/>
          </p:nvSpPr>
          <p:spPr>
            <a:xfrm flipH="1">
              <a:off x="5408572" y="3913160"/>
              <a:ext cx="618782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78FB58-C060-F181-B093-BE6B092EFD5B}"/>
                </a:ext>
              </a:extLst>
            </p:cNvPr>
            <p:cNvSpPr txBox="1"/>
            <p:nvPr/>
          </p:nvSpPr>
          <p:spPr>
            <a:xfrm>
              <a:off x="5844273" y="4358247"/>
              <a:ext cx="50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4FB9839-9988-5601-08FB-ACC032C3704C}"/>
              </a:ext>
            </a:extLst>
          </p:cNvPr>
          <p:cNvSpPr txBox="1"/>
          <p:nvPr/>
        </p:nvSpPr>
        <p:spPr>
          <a:xfrm>
            <a:off x="4078507" y="1686228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45EFED-5054-1AA3-1AAC-E07936615D17}"/>
              </a:ext>
            </a:extLst>
          </p:cNvPr>
          <p:cNvSpPr txBox="1"/>
          <p:nvPr/>
        </p:nvSpPr>
        <p:spPr>
          <a:xfrm>
            <a:off x="5288755" y="1686228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DD3427-E4E2-9F24-5254-D4FD90C7B5D2}"/>
              </a:ext>
            </a:extLst>
          </p:cNvPr>
          <p:cNvSpPr txBox="1"/>
          <p:nvPr/>
        </p:nvSpPr>
        <p:spPr>
          <a:xfrm>
            <a:off x="6499002" y="1686228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A85160D-5482-BE28-3FC0-533569AD7E22}"/>
              </a:ext>
            </a:extLst>
          </p:cNvPr>
          <p:cNvSpPr txBox="1"/>
          <p:nvPr/>
        </p:nvSpPr>
        <p:spPr>
          <a:xfrm>
            <a:off x="3794761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349D9A-5598-8836-D85B-0591F42C3F4C}"/>
              </a:ext>
            </a:extLst>
          </p:cNvPr>
          <p:cNvSpPr txBox="1"/>
          <p:nvPr/>
        </p:nvSpPr>
        <p:spPr>
          <a:xfrm>
            <a:off x="4475812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F01B19-FDC4-0A5F-1517-2B628C1F0E79}"/>
              </a:ext>
            </a:extLst>
          </p:cNvPr>
          <p:cNvSpPr txBox="1"/>
          <p:nvPr/>
        </p:nvSpPr>
        <p:spPr>
          <a:xfrm>
            <a:off x="5156863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968B1C-4F68-1F26-73FF-69E37FE96AF3}"/>
              </a:ext>
            </a:extLst>
          </p:cNvPr>
          <p:cNvSpPr txBox="1"/>
          <p:nvPr/>
        </p:nvSpPr>
        <p:spPr>
          <a:xfrm>
            <a:off x="5837915" y="3606154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D3274-FC06-4C64-2952-316795872EB1}"/>
              </a:ext>
            </a:extLst>
          </p:cNvPr>
          <p:cNvSpPr txBox="1"/>
          <p:nvPr/>
        </p:nvSpPr>
        <p:spPr>
          <a:xfrm>
            <a:off x="6881922" y="4459884"/>
            <a:ext cx="53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00210-8764-4253-B3C7-BDEDAEF6CA54}"/>
              </a:ext>
            </a:extLst>
          </p:cNvPr>
          <p:cNvSpPr txBox="1"/>
          <p:nvPr/>
        </p:nvSpPr>
        <p:spPr>
          <a:xfrm>
            <a:off x="7427043" y="4459883"/>
            <a:ext cx="53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</a:t>
            </a:r>
            <a:endParaRPr lang="en-GB" sz="2400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179EF38-97F3-35AF-4583-FBA1CC5B79AD}"/>
              </a:ext>
            </a:extLst>
          </p:cNvPr>
          <p:cNvSpPr/>
          <p:nvPr/>
        </p:nvSpPr>
        <p:spPr>
          <a:xfrm flipH="1">
            <a:off x="6432066" y="4016977"/>
            <a:ext cx="661087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1562463-0938-AFAC-F62A-535B532E6940}"/>
              </a:ext>
            </a:extLst>
          </p:cNvPr>
          <p:cNvSpPr/>
          <p:nvPr/>
        </p:nvSpPr>
        <p:spPr>
          <a:xfrm flipH="1">
            <a:off x="7087269" y="4014796"/>
            <a:ext cx="661087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40677CA4-5C5C-AA27-6050-A844C242767A}"/>
              </a:ext>
            </a:extLst>
          </p:cNvPr>
          <p:cNvSpPr/>
          <p:nvPr/>
        </p:nvSpPr>
        <p:spPr>
          <a:xfrm flipH="1">
            <a:off x="4906508" y="2142564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13FD788-0A7D-BB8E-0516-20BC5782AFD5}"/>
              </a:ext>
            </a:extLst>
          </p:cNvPr>
          <p:cNvSpPr/>
          <p:nvPr/>
        </p:nvSpPr>
        <p:spPr>
          <a:xfrm flipH="1">
            <a:off x="6170355" y="2140247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5C15A-8014-09AD-5DF7-01D372911B40}"/>
              </a:ext>
            </a:extLst>
          </p:cNvPr>
          <p:cNvSpPr txBox="1"/>
          <p:nvPr/>
        </p:nvSpPr>
        <p:spPr>
          <a:xfrm>
            <a:off x="6493118" y="3616886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AA697-8F26-95C5-B831-FD0F41B2A542}"/>
              </a:ext>
            </a:extLst>
          </p:cNvPr>
          <p:cNvSpPr txBox="1"/>
          <p:nvPr/>
        </p:nvSpPr>
        <p:spPr>
          <a:xfrm>
            <a:off x="7144456" y="3613301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+3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61886" y="1419439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6s,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690107" y="3538269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six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A9DDB6E5-4003-1FA2-E411-5F4EFB7C5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80" y="1667792"/>
            <a:ext cx="1702026" cy="1702026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64" y="4121471"/>
            <a:ext cx="1600153" cy="16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60413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CEDAB36-7E3D-8E72-1AA7-C2A2673A612A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F8C29-8A30-CC17-D02B-6EDB0D64B44D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56849-5EF1-6192-641B-4E41439B16DD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C39CA-0C03-4AA4-F0AE-F31553913BC3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88D16-963E-AD99-5951-5A9CE7E71F49}"/>
              </a:ext>
            </a:extLst>
          </p:cNvPr>
          <p:cNvSpPr/>
          <p:nvPr/>
        </p:nvSpPr>
        <p:spPr>
          <a:xfrm>
            <a:off x="1161788" y="1743939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3 x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 x 3 = 18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6 =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3 bags of oranges.</a:t>
            </a:r>
            <a:br>
              <a:rPr lang="en-US" sz="2000" dirty="0"/>
            </a:br>
            <a:r>
              <a:rPr lang="en-US" sz="2000" dirty="0"/>
              <a:t>There are 6 oranges in each bag.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4B72B-6A48-E11B-6FE9-77CB56A186C0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6 x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=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  <a:blipFill>
                <a:blip r:embed="rId6"/>
                <a:stretch>
                  <a:fillRect l="-2606" t="-5839" r="-3257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502190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940568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91366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909790" y="2591431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F5959-65B7-68F9-E69D-BC615D7487CF}"/>
              </a:ext>
            </a:extLst>
          </p:cNvPr>
          <p:cNvSpPr txBox="1"/>
          <p:nvPr/>
        </p:nvSpPr>
        <p:spPr>
          <a:xfrm>
            <a:off x="5263396" y="297753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252D6-1EB5-EFD7-1F72-D1173A532DAB}"/>
              </a:ext>
            </a:extLst>
          </p:cNvPr>
          <p:cNvSpPr txBox="1"/>
          <p:nvPr/>
        </p:nvSpPr>
        <p:spPr>
          <a:xfrm>
            <a:off x="7006423" y="2984370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314CB7-D7E5-8406-838E-AFE10CFA3A2E}"/>
              </a:ext>
            </a:extLst>
          </p:cNvPr>
          <p:cNvSpPr txBox="1"/>
          <p:nvPr/>
        </p:nvSpPr>
        <p:spPr>
          <a:xfrm>
            <a:off x="6192827" y="298437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E3B340-3D3E-22A2-357E-6E60AFFF97A1}"/>
              </a:ext>
            </a:extLst>
          </p:cNvPr>
          <p:cNvGrpSpPr/>
          <p:nvPr/>
        </p:nvGrpSpPr>
        <p:grpSpPr>
          <a:xfrm>
            <a:off x="5263395" y="3908127"/>
            <a:ext cx="2862361" cy="2243755"/>
            <a:chOff x="5263395" y="3908127"/>
            <a:chExt cx="2862361" cy="2243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/>
                <p:nvPr/>
              </p:nvSpPr>
              <p:spPr>
                <a:xfrm>
                  <a:off x="6052441" y="5136219"/>
                  <a:ext cx="183182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 6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441" y="5136219"/>
                  <a:ext cx="1831820" cy="1015663"/>
                </a:xfrm>
                <a:prstGeom prst="rect">
                  <a:avLst/>
                </a:prstGeom>
                <a:blipFill>
                  <a:blip r:embed="rId7"/>
                  <a:stretch>
                    <a:fillRect t="-60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D43570-FEE9-7E18-D0AA-023ACDB6F1CF}"/>
                </a:ext>
              </a:extLst>
            </p:cNvPr>
            <p:cNvGrpSpPr/>
            <p:nvPr/>
          </p:nvGrpSpPr>
          <p:grpSpPr>
            <a:xfrm>
              <a:off x="5263395" y="3926917"/>
              <a:ext cx="765725" cy="1230516"/>
              <a:chOff x="2944930" y="85574"/>
              <a:chExt cx="1946788" cy="3109611"/>
            </a:xfrm>
          </p:grpSpPr>
          <p:pic>
            <p:nvPicPr>
              <p:cNvPr id="24" name="Picture 23" descr="A bag of oranges&#10;&#10;AI-generated content may be incorrect.">
                <a:extLst>
                  <a:ext uri="{FF2B5EF4-FFF2-40B4-BE49-F238E27FC236}">
                    <a16:creationId xmlns:a16="http://schemas.microsoft.com/office/drawing/2014/main" id="{0CE62523-5D6A-D5AA-A662-266C1007A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7762" t="26519" r="48590" b="46241"/>
              <a:stretch>
                <a:fillRect/>
              </a:stretch>
            </p:blipFill>
            <p:spPr>
              <a:xfrm>
                <a:off x="3769665" y="797490"/>
                <a:ext cx="633167" cy="729336"/>
              </a:xfrm>
              <a:prstGeom prst="rect">
                <a:avLst/>
              </a:prstGeom>
            </p:spPr>
          </p:pic>
          <p:pic>
            <p:nvPicPr>
              <p:cNvPr id="25" name="Picture 24" descr="A group of orang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3D977584-FA81-AFFE-9DC2-87FE35566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4930" y="85574"/>
                <a:ext cx="1946788" cy="310961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C93AC42-6D30-9FF0-FCA7-5DE8AFF2DF1B}"/>
                </a:ext>
              </a:extLst>
            </p:cNvPr>
            <p:cNvGrpSpPr/>
            <p:nvPr/>
          </p:nvGrpSpPr>
          <p:grpSpPr>
            <a:xfrm>
              <a:off x="6308441" y="3920574"/>
              <a:ext cx="765725" cy="1230516"/>
              <a:chOff x="2944930" y="85574"/>
              <a:chExt cx="1946788" cy="3109611"/>
            </a:xfrm>
          </p:grpSpPr>
          <p:pic>
            <p:nvPicPr>
              <p:cNvPr id="28" name="Picture 27" descr="A bag of oranges&#10;&#10;AI-generated content may be incorrect.">
                <a:extLst>
                  <a:ext uri="{FF2B5EF4-FFF2-40B4-BE49-F238E27FC236}">
                    <a16:creationId xmlns:a16="http://schemas.microsoft.com/office/drawing/2014/main" id="{13A2391B-7294-E0A6-0AEF-504EDA9D3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7762" t="26519" r="48590" b="46241"/>
              <a:stretch>
                <a:fillRect/>
              </a:stretch>
            </p:blipFill>
            <p:spPr>
              <a:xfrm>
                <a:off x="3769665" y="797490"/>
                <a:ext cx="633167" cy="729336"/>
              </a:xfrm>
              <a:prstGeom prst="rect">
                <a:avLst/>
              </a:prstGeom>
            </p:spPr>
          </p:pic>
          <p:pic>
            <p:nvPicPr>
              <p:cNvPr id="35" name="Picture 34" descr="A group of orang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57A38A58-3523-D863-B8C7-9A642480B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4930" y="85574"/>
                <a:ext cx="1946788" cy="3109611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910322-5E85-5113-3C96-BFEB78D28DE7}"/>
                </a:ext>
              </a:extLst>
            </p:cNvPr>
            <p:cNvGrpSpPr/>
            <p:nvPr/>
          </p:nvGrpSpPr>
          <p:grpSpPr>
            <a:xfrm>
              <a:off x="7360031" y="3908127"/>
              <a:ext cx="765725" cy="1230516"/>
              <a:chOff x="2944930" y="85574"/>
              <a:chExt cx="1946788" cy="3109611"/>
            </a:xfrm>
          </p:grpSpPr>
          <p:pic>
            <p:nvPicPr>
              <p:cNvPr id="37" name="Picture 36" descr="A bag of oranges&#10;&#10;AI-generated content may be incorrect.">
                <a:extLst>
                  <a:ext uri="{FF2B5EF4-FFF2-40B4-BE49-F238E27FC236}">
                    <a16:creationId xmlns:a16="http://schemas.microsoft.com/office/drawing/2014/main" id="{650FAA0C-542B-909B-6D72-5226404DD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7762" t="26519" r="48590" b="46241"/>
              <a:stretch>
                <a:fillRect/>
              </a:stretch>
            </p:blipFill>
            <p:spPr>
              <a:xfrm>
                <a:off x="3769665" y="797490"/>
                <a:ext cx="633167" cy="729336"/>
              </a:xfrm>
              <a:prstGeom prst="rect">
                <a:avLst/>
              </a:prstGeom>
            </p:spPr>
          </p:pic>
          <p:pic>
            <p:nvPicPr>
              <p:cNvPr id="39" name="Picture 38" descr="A group of oranges on a black background&#10;&#10;AI-generated content may be incorrect.">
                <a:extLst>
                  <a:ext uri="{FF2B5EF4-FFF2-40B4-BE49-F238E27FC236}">
                    <a16:creationId xmlns:a16="http://schemas.microsoft.com/office/drawing/2014/main" id="{98325C63-B267-DC2A-EDC9-5A87782F7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4930" y="85574"/>
                <a:ext cx="1946788" cy="31096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 x 3 = 9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what mistake did Novice make?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810</TotalTime>
  <Words>301</Words>
  <Application>Microsoft Office PowerPoint</Application>
  <PresentationFormat>On-screen Show (4:3)</PresentationFormat>
  <Paragraphs>100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50</cp:revision>
  <dcterms:created xsi:type="dcterms:W3CDTF">2013-01-27T09:14:16Z</dcterms:created>
  <dcterms:modified xsi:type="dcterms:W3CDTF">2025-12-04T18:49:38Z</dcterms:modified>
  <cp:category/>
</cp:coreProperties>
</file>