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86" r:id="rId4"/>
    <p:sldId id="285" r:id="rId5"/>
    <p:sldId id="28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403905" y="1097156"/>
            <a:ext cx="7086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What are tenths?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88CE45E-6AF7-FEB9-3AD6-0FBFC4B42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974" y="2265759"/>
            <a:ext cx="4758812" cy="39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63FADD-38D6-1CBA-1884-5C21C4C01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11257"/>
              </p:ext>
            </p:extLst>
          </p:nvPr>
        </p:nvGraphicFramePr>
        <p:xfrm>
          <a:off x="3538036" y="2965581"/>
          <a:ext cx="2920540" cy="261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540">
                  <a:extLst>
                    <a:ext uri="{9D8B030D-6E8A-4147-A177-3AD203B41FA5}">
                      <a16:colId xmlns:a16="http://schemas.microsoft.com/office/drawing/2014/main" val="3559261519"/>
                    </a:ext>
                  </a:extLst>
                </a:gridCol>
              </a:tblGrid>
              <a:tr h="26198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7104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7E9D4C-A29D-7382-33DB-5287B5237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21660"/>
              </p:ext>
            </p:extLst>
          </p:nvPr>
        </p:nvGraphicFramePr>
        <p:xfrm>
          <a:off x="3538036" y="2965581"/>
          <a:ext cx="2920540" cy="261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54">
                  <a:extLst>
                    <a:ext uri="{9D8B030D-6E8A-4147-A177-3AD203B41FA5}">
                      <a16:colId xmlns:a16="http://schemas.microsoft.com/office/drawing/2014/main" val="3559261519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2324567723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1849671381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1498056480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3361446487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905742394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317102650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2881203183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1251125870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2033291013"/>
                    </a:ext>
                  </a:extLst>
                </a:gridCol>
              </a:tblGrid>
              <a:tr h="26198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71042"/>
                  </a:ext>
                </a:extLst>
              </a:tr>
            </a:tbl>
          </a:graphicData>
        </a:graphic>
      </p:graphicFrame>
      <p:pic>
        <p:nvPicPr>
          <p:cNvPr id="5" name="Picture 4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C8998C1A-2E01-009E-7418-E788711C2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19A25D-BBA3-75C9-BE4E-A2F9298D7BF3}"/>
              </a:ext>
            </a:extLst>
          </p:cNvPr>
          <p:cNvGrpSpPr/>
          <p:nvPr/>
        </p:nvGrpSpPr>
        <p:grpSpPr>
          <a:xfrm>
            <a:off x="1976270" y="309035"/>
            <a:ext cx="6834076" cy="1927109"/>
            <a:chOff x="3588774" y="1281028"/>
            <a:chExt cx="4785823" cy="103728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67ABD5E-ED20-AFF5-D822-99F688C7CBB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5A6096-3C02-9AF2-B14B-0F2DAC4DCC9C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3147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What are tenths?</a:t>
              </a:r>
              <a:endParaRPr lang="en-US" sz="3200" b="1" dirty="0"/>
            </a:p>
          </p:txBody>
        </p:sp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6768242-F885-D167-ABC8-057155BA37EC}"/>
              </a:ext>
            </a:extLst>
          </p:cNvPr>
          <p:cNvSpPr/>
          <p:nvPr/>
        </p:nvSpPr>
        <p:spPr>
          <a:xfrm>
            <a:off x="1976270" y="309035"/>
            <a:ext cx="6823586" cy="1927109"/>
          </a:xfrm>
          <a:prstGeom prst="wedgeRoundRectCallout">
            <a:avLst>
              <a:gd name="adj1" fmla="val -68522"/>
              <a:gd name="adj2" fmla="val 39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Tenths</a:t>
            </a:r>
            <a:r>
              <a:rPr lang="en-US" sz="3200" dirty="0">
                <a:solidFill>
                  <a:schemeClr val="tx1"/>
                </a:solidFill>
              </a:rPr>
              <a:t> are a way of </a:t>
            </a:r>
            <a:r>
              <a:rPr lang="en-US" sz="3200" b="1" dirty="0">
                <a:solidFill>
                  <a:schemeClr val="tx1"/>
                </a:solidFill>
              </a:rPr>
              <a:t>splitting a whole into 10 equal parts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7A9A90B-2872-AFCE-DB24-09B705E795BD}"/>
              </a:ext>
            </a:extLst>
          </p:cNvPr>
          <p:cNvSpPr/>
          <p:nvPr/>
        </p:nvSpPr>
        <p:spPr>
          <a:xfrm>
            <a:off x="1976270" y="309035"/>
            <a:ext cx="6823586" cy="1927109"/>
          </a:xfrm>
          <a:prstGeom prst="wedgeRoundRectCallout">
            <a:avLst>
              <a:gd name="adj1" fmla="val -68522"/>
              <a:gd name="adj2" fmla="val 39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If I shade </a:t>
            </a:r>
            <a:r>
              <a:rPr lang="en-US" sz="3200" b="1" dirty="0">
                <a:solidFill>
                  <a:schemeClr val="tx1"/>
                </a:solidFill>
              </a:rPr>
              <a:t>one tenth</a:t>
            </a:r>
            <a:r>
              <a:rPr lang="en-US" sz="3200" dirty="0">
                <a:solidFill>
                  <a:schemeClr val="tx1"/>
                </a:solidFill>
              </a:rPr>
              <a:t>, that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is equivalent to </a:t>
            </a:r>
            <a:r>
              <a:rPr lang="en-US" sz="3200" b="1" dirty="0">
                <a:solidFill>
                  <a:schemeClr val="tx1"/>
                </a:solidFill>
              </a:rPr>
              <a:t>0.1</a:t>
            </a:r>
            <a:endParaRPr lang="en-GB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462F3C-8E91-48E2-5E95-22A7EB838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05707"/>
              </p:ext>
            </p:extLst>
          </p:nvPr>
        </p:nvGraphicFramePr>
        <p:xfrm>
          <a:off x="3538036" y="2965581"/>
          <a:ext cx="2920540" cy="261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54">
                  <a:extLst>
                    <a:ext uri="{9D8B030D-6E8A-4147-A177-3AD203B41FA5}">
                      <a16:colId xmlns:a16="http://schemas.microsoft.com/office/drawing/2014/main" val="3559261519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2324567723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1849671381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1498056480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3361446487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905742394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317102650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2881203183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1251125870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2033291013"/>
                    </a:ext>
                  </a:extLst>
                </a:gridCol>
              </a:tblGrid>
              <a:tr h="26198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71042"/>
                  </a:ext>
                </a:extLst>
              </a:tr>
            </a:tbl>
          </a:graphicData>
        </a:graphic>
      </p:graphicFrame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BD5A822-F3FE-3E9C-1D5E-26AD43ED11F6}"/>
              </a:ext>
            </a:extLst>
          </p:cNvPr>
          <p:cNvSpPr/>
          <p:nvPr/>
        </p:nvSpPr>
        <p:spPr>
          <a:xfrm>
            <a:off x="1976270" y="309035"/>
            <a:ext cx="6823586" cy="1927109"/>
          </a:xfrm>
          <a:prstGeom prst="wedgeRoundRectCallout">
            <a:avLst>
              <a:gd name="adj1" fmla="val -68522"/>
              <a:gd name="adj2" fmla="val 39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If I shade </a:t>
            </a:r>
            <a:r>
              <a:rPr lang="en-US" sz="3200" b="1" dirty="0">
                <a:solidFill>
                  <a:schemeClr val="tx1"/>
                </a:solidFill>
              </a:rPr>
              <a:t>five tenth</a:t>
            </a:r>
            <a:r>
              <a:rPr lang="en-US" sz="3200" dirty="0">
                <a:solidFill>
                  <a:schemeClr val="tx1"/>
                </a:solidFill>
              </a:rPr>
              <a:t>, that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is equivalent to </a:t>
            </a:r>
            <a:r>
              <a:rPr lang="en-US" sz="3200" b="1" dirty="0">
                <a:solidFill>
                  <a:schemeClr val="tx1"/>
                </a:solidFill>
              </a:rPr>
              <a:t>0.5</a:t>
            </a:r>
            <a:endParaRPr lang="en-GB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4F6B223-EB4D-3AD6-F3F2-A233E6020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4398"/>
              </p:ext>
            </p:extLst>
          </p:nvPr>
        </p:nvGraphicFramePr>
        <p:xfrm>
          <a:off x="3538036" y="2965581"/>
          <a:ext cx="2920540" cy="261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54">
                  <a:extLst>
                    <a:ext uri="{9D8B030D-6E8A-4147-A177-3AD203B41FA5}">
                      <a16:colId xmlns:a16="http://schemas.microsoft.com/office/drawing/2014/main" val="3559261519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2324567723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1849671381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1498056480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3361446487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905742394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317102650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2881203183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1251125870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2033291013"/>
                    </a:ext>
                  </a:extLst>
                </a:gridCol>
              </a:tblGrid>
              <a:tr h="26198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71042"/>
                  </a:ext>
                </a:extLst>
              </a:tr>
            </a:tbl>
          </a:graphicData>
        </a:graphic>
      </p:graphicFrame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C3F257D-50BF-1749-6A1E-E207DE132BCD}"/>
              </a:ext>
            </a:extLst>
          </p:cNvPr>
          <p:cNvSpPr/>
          <p:nvPr/>
        </p:nvSpPr>
        <p:spPr>
          <a:xfrm>
            <a:off x="1976270" y="309035"/>
            <a:ext cx="6823586" cy="1927109"/>
          </a:xfrm>
          <a:prstGeom prst="wedgeRoundRectCallout">
            <a:avLst>
              <a:gd name="adj1" fmla="val -68522"/>
              <a:gd name="adj2" fmla="val 39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How many tenths make 1 whole?</a:t>
            </a:r>
            <a:endParaRPr lang="en-GB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499AEDC-775B-39A5-7C4A-D66D98285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3841"/>
              </p:ext>
            </p:extLst>
          </p:nvPr>
        </p:nvGraphicFramePr>
        <p:xfrm>
          <a:off x="3538036" y="2965581"/>
          <a:ext cx="2920540" cy="261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54">
                  <a:extLst>
                    <a:ext uri="{9D8B030D-6E8A-4147-A177-3AD203B41FA5}">
                      <a16:colId xmlns:a16="http://schemas.microsoft.com/office/drawing/2014/main" val="3559261519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2324567723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1849671381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1498056480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3361446487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905742394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317102650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2881203183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1251125870"/>
                    </a:ext>
                  </a:extLst>
                </a:gridCol>
                <a:gridCol w="292054">
                  <a:extLst>
                    <a:ext uri="{9D8B030D-6E8A-4147-A177-3AD203B41FA5}">
                      <a16:colId xmlns:a16="http://schemas.microsoft.com/office/drawing/2014/main" val="2033291013"/>
                    </a:ext>
                  </a:extLst>
                </a:gridCol>
              </a:tblGrid>
              <a:tr h="26198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71042"/>
                  </a:ext>
                </a:extLst>
              </a:tr>
            </a:tbl>
          </a:graphicData>
        </a:graphic>
      </p:graphicFrame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1E2D47D-623A-1DC9-128A-53CA7D716C8B}"/>
              </a:ext>
            </a:extLst>
          </p:cNvPr>
          <p:cNvSpPr/>
          <p:nvPr/>
        </p:nvSpPr>
        <p:spPr>
          <a:xfrm>
            <a:off x="1976270" y="309035"/>
            <a:ext cx="6823586" cy="1927109"/>
          </a:xfrm>
          <a:prstGeom prst="wedgeRoundRectCallout">
            <a:avLst>
              <a:gd name="adj1" fmla="val -68522"/>
              <a:gd name="adj2" fmla="val 39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That’s right: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Ten tenths make one whole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18" name="Picture 1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C4EEE9C-2D45-7D7A-592E-ECC30A03D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03FC3E-B25D-B27C-9A85-642AE03FA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31" y="131375"/>
            <a:ext cx="1196743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9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555434" y="284060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Tenths are the </a:t>
            </a:r>
            <a:r>
              <a:rPr lang="en-US" sz="4000" b="1" dirty="0"/>
              <a:t>first digit after the decimal point</a:t>
            </a:r>
            <a:r>
              <a:rPr lang="en-US" sz="4000" dirty="0"/>
              <a:t>.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24A651-E794-0F17-D884-31BB0F737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75405"/>
              </p:ext>
            </p:extLst>
          </p:nvPr>
        </p:nvGraphicFramePr>
        <p:xfrm>
          <a:off x="1622509" y="2070785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3DEDB1F-EB28-CC62-F6E7-6322E6D0DA24}"/>
              </a:ext>
            </a:extLst>
          </p:cNvPr>
          <p:cNvSpPr/>
          <p:nvPr/>
        </p:nvSpPr>
        <p:spPr>
          <a:xfrm>
            <a:off x="1622509" y="21496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FD58D-8392-6C99-520B-D702B394B733}"/>
              </a:ext>
            </a:extLst>
          </p:cNvPr>
          <p:cNvSpPr/>
          <p:nvPr/>
        </p:nvSpPr>
        <p:spPr>
          <a:xfrm>
            <a:off x="2742163" y="21496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4C537-C188-6E43-D2FF-64FD791502BC}"/>
              </a:ext>
            </a:extLst>
          </p:cNvPr>
          <p:cNvSpPr/>
          <p:nvPr/>
        </p:nvSpPr>
        <p:spPr>
          <a:xfrm>
            <a:off x="3858080" y="21496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B8524-EDC1-DA29-8699-336656917580}"/>
              </a:ext>
            </a:extLst>
          </p:cNvPr>
          <p:cNvSpPr/>
          <p:nvPr/>
        </p:nvSpPr>
        <p:spPr>
          <a:xfrm>
            <a:off x="4925567" y="21496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7BC26-0F4F-D1C4-76EE-4715BD8971C1}"/>
              </a:ext>
            </a:extLst>
          </p:cNvPr>
          <p:cNvSpPr/>
          <p:nvPr/>
        </p:nvSpPr>
        <p:spPr>
          <a:xfrm>
            <a:off x="6044386" y="314041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50F2E-2F95-1BD4-EBAD-3BB156E57C2D}"/>
              </a:ext>
            </a:extLst>
          </p:cNvPr>
          <p:cNvSpPr/>
          <p:nvPr/>
        </p:nvSpPr>
        <p:spPr>
          <a:xfrm>
            <a:off x="6058493" y="21496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BBE18-0938-0FF7-CB82-0AB7C6066AB5}"/>
              </a:ext>
            </a:extLst>
          </p:cNvPr>
          <p:cNvSpPr/>
          <p:nvPr/>
        </p:nvSpPr>
        <p:spPr>
          <a:xfrm>
            <a:off x="7134216" y="21496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16A5A-5C56-F375-C986-583DDB0C6F18}"/>
              </a:ext>
            </a:extLst>
          </p:cNvPr>
          <p:cNvSpPr/>
          <p:nvPr/>
        </p:nvSpPr>
        <p:spPr>
          <a:xfrm>
            <a:off x="4927781" y="315180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E0C74-2175-C61D-3D04-1437B393FF5D}"/>
              </a:ext>
            </a:extLst>
          </p:cNvPr>
          <p:cNvSpPr/>
          <p:nvPr/>
        </p:nvSpPr>
        <p:spPr>
          <a:xfrm>
            <a:off x="5492030" y="1727424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E71B2F-B09A-F900-FAA2-07CE550B0C0E}"/>
              </a:ext>
            </a:extLst>
          </p:cNvPr>
          <p:cNvSpPr/>
          <p:nvPr/>
        </p:nvSpPr>
        <p:spPr>
          <a:xfrm>
            <a:off x="5477923" y="268844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B6DF7E-2D15-BCEE-A30D-148C83B7836A}"/>
              </a:ext>
            </a:extLst>
          </p:cNvPr>
          <p:cNvSpPr/>
          <p:nvPr/>
        </p:nvSpPr>
        <p:spPr>
          <a:xfrm>
            <a:off x="1377052" y="4392974"/>
            <a:ext cx="6744694" cy="23807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/>
              <a:t>There are ____ ones and ____ tenths. The number is _____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9A1FF1-A1A3-5D26-4609-40721DDE6B4C}"/>
              </a:ext>
            </a:extLst>
          </p:cNvPr>
          <p:cNvSpPr/>
          <p:nvPr/>
        </p:nvSpPr>
        <p:spPr>
          <a:xfrm>
            <a:off x="3825423" y="4699928"/>
            <a:ext cx="1002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13FF8A-BE4F-7867-F3B1-AC0D0B3D772A}"/>
              </a:ext>
            </a:extLst>
          </p:cNvPr>
          <p:cNvSpPr/>
          <p:nvPr/>
        </p:nvSpPr>
        <p:spPr>
          <a:xfrm>
            <a:off x="6794648" y="4674801"/>
            <a:ext cx="1002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0294C6-6B49-73A1-1856-14C3CB770397}"/>
              </a:ext>
            </a:extLst>
          </p:cNvPr>
          <p:cNvSpPr/>
          <p:nvPr/>
        </p:nvSpPr>
        <p:spPr>
          <a:xfrm>
            <a:off x="6471735" y="5914463"/>
            <a:ext cx="13249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0.4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9D3A7-D752-B603-F73D-E6C9EDDC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D0A7B86-B30E-BB82-3C18-DC9FF9085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7" y="2386406"/>
            <a:ext cx="9144000" cy="32303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000A66-A5DF-2529-0F34-8FF90E00D72C}"/>
              </a:ext>
            </a:extLst>
          </p:cNvPr>
          <p:cNvSpPr/>
          <p:nvPr/>
        </p:nvSpPr>
        <p:spPr>
          <a:xfrm>
            <a:off x="1937658" y="4252671"/>
            <a:ext cx="718456" cy="689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B7884-75FE-F91F-D30C-C62A25E68FB9}"/>
              </a:ext>
            </a:extLst>
          </p:cNvPr>
          <p:cNvSpPr/>
          <p:nvPr/>
        </p:nvSpPr>
        <p:spPr>
          <a:xfrm>
            <a:off x="5998029" y="4276857"/>
            <a:ext cx="718456" cy="689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784A9D-751C-762B-A00E-1129DE6C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0" name="Picture 9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3FD8F5AE-D848-2143-17A4-B9696AEB2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1869"/>
            <a:ext cx="1575458" cy="129753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99D49EC-DB57-31A5-4303-F25991A8F119}"/>
              </a:ext>
            </a:extLst>
          </p:cNvPr>
          <p:cNvSpPr/>
          <p:nvPr/>
        </p:nvSpPr>
        <p:spPr>
          <a:xfrm>
            <a:off x="2130438" y="433525"/>
            <a:ext cx="6823586" cy="1927109"/>
          </a:xfrm>
          <a:prstGeom prst="wedgeRoundRectCallout">
            <a:avLst>
              <a:gd name="adj1" fmla="val -68522"/>
              <a:gd name="adj2" fmla="val 39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b="1" dirty="0"/>
              <a:t>On a number line:</a:t>
            </a:r>
            <a:br>
              <a:rPr lang="en-US" sz="3600" dirty="0"/>
            </a:br>
            <a:r>
              <a:rPr lang="en-US" sz="3600" dirty="0">
                <a:solidFill>
                  <a:schemeClr val="tx1"/>
                </a:solidFill>
              </a:rPr>
              <a:t>Between </a:t>
            </a:r>
            <a:r>
              <a:rPr lang="en-US" sz="3600" b="1" dirty="0">
                <a:solidFill>
                  <a:schemeClr val="tx1"/>
                </a:solidFill>
              </a:rPr>
              <a:t>0 and 1</a:t>
            </a:r>
            <a:r>
              <a:rPr lang="en-US" sz="3600" dirty="0">
                <a:solidFill>
                  <a:schemeClr val="tx1"/>
                </a:solidFill>
              </a:rPr>
              <a:t>, the space is split into </a:t>
            </a:r>
            <a:r>
              <a:rPr lang="en-US" sz="3600" b="1" dirty="0">
                <a:solidFill>
                  <a:schemeClr val="tx1"/>
                </a:solidFill>
              </a:rPr>
              <a:t>10 equal jumps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0D59B5C-CE8D-6809-8DD1-CECF973B8CC4}"/>
              </a:ext>
            </a:extLst>
          </p:cNvPr>
          <p:cNvSpPr/>
          <p:nvPr/>
        </p:nvSpPr>
        <p:spPr>
          <a:xfrm>
            <a:off x="2130438" y="433525"/>
            <a:ext cx="6823586" cy="1927109"/>
          </a:xfrm>
          <a:prstGeom prst="wedgeRoundRectCallout">
            <a:avLst>
              <a:gd name="adj1" fmla="val -68522"/>
              <a:gd name="adj2" fmla="val 39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On a number line:</a:t>
            </a:r>
            <a:br>
              <a:rPr lang="en-US" sz="3600" dirty="0"/>
            </a:br>
            <a:r>
              <a:rPr lang="en-US" sz="3600" dirty="0">
                <a:solidFill>
                  <a:schemeClr val="tx1"/>
                </a:solidFill>
              </a:rPr>
              <a:t>Each jump = </a:t>
            </a:r>
            <a:r>
              <a:rPr lang="en-US" sz="3600" b="1" dirty="0">
                <a:solidFill>
                  <a:schemeClr val="tx1"/>
                </a:solidFill>
              </a:rPr>
              <a:t>0.1 (one tenth)</a:t>
            </a:r>
            <a:endParaRPr lang="en-GB" sz="3600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F64446-1A21-D1E1-A7CF-ADEE7B3963EA}"/>
              </a:ext>
            </a:extLst>
          </p:cNvPr>
          <p:cNvSpPr/>
          <p:nvPr/>
        </p:nvSpPr>
        <p:spPr>
          <a:xfrm>
            <a:off x="1937658" y="4252671"/>
            <a:ext cx="718456" cy="689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398F92-00E5-0477-9DF5-26F72A2AA37C}"/>
              </a:ext>
            </a:extLst>
          </p:cNvPr>
          <p:cNvSpPr/>
          <p:nvPr/>
        </p:nvSpPr>
        <p:spPr>
          <a:xfrm>
            <a:off x="5998029" y="4276857"/>
            <a:ext cx="718456" cy="689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0.7</a:t>
            </a:r>
          </a:p>
        </p:txBody>
      </p:sp>
      <p:pic>
        <p:nvPicPr>
          <p:cNvPr id="19" name="Picture 1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4418325-54AD-3F83-C550-EC2DCF559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99233"/>
            <a:ext cx="1233968" cy="12339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67F133-A6E5-2B6B-79A7-6CA3B1CCE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233968" cy="1159518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5EEC4D-4499-1480-6F2B-83FC5D837200}"/>
              </a:ext>
            </a:extLst>
          </p:cNvPr>
          <p:cNvSpPr/>
          <p:nvPr/>
        </p:nvSpPr>
        <p:spPr>
          <a:xfrm>
            <a:off x="2130438" y="433525"/>
            <a:ext cx="6823586" cy="1927109"/>
          </a:xfrm>
          <a:prstGeom prst="wedgeRoundRectCallout">
            <a:avLst>
              <a:gd name="adj1" fmla="val -68522"/>
              <a:gd name="adj2" fmla="val 39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>
                <a:solidFill>
                  <a:schemeClr val="tx1"/>
                </a:solidFill>
              </a:rPr>
              <a:t>What are the missing numbers?</a:t>
            </a: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 animBg="1"/>
      <p:bldP spid="13" grpId="0" animBg="1"/>
      <p:bldP spid="15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02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5C295E-D9B8-87B3-8892-0C11C2FAB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D5C62A-C8FB-E0C0-DE5E-021544D3A8ED}"/>
              </a:ext>
            </a:extLst>
          </p:cNvPr>
          <p:cNvSpPr txBox="1"/>
          <p:nvPr/>
        </p:nvSpPr>
        <p:spPr>
          <a:xfrm>
            <a:off x="921180" y="935408"/>
            <a:ext cx="7217228" cy="586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US" sz="3200" dirty="0"/>
              <a:t>Write </a:t>
            </a:r>
            <a:r>
              <a:rPr lang="en-US" sz="3200" b="1" dirty="0">
                <a:solidFill>
                  <a:srgbClr val="00B050"/>
                </a:solidFill>
              </a:rPr>
              <a:t>True</a:t>
            </a:r>
            <a:r>
              <a:rPr lang="en-US" sz="3200" dirty="0"/>
              <a:t> or </a:t>
            </a:r>
            <a:r>
              <a:rPr lang="en-US" sz="3200" b="1" dirty="0">
                <a:solidFill>
                  <a:srgbClr val="FF0000"/>
                </a:solidFill>
              </a:rPr>
              <a:t>False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  0.6 is closer to 0 than to 1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  0.8 is eight tenths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  0.5 is the same as one half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  0.1 is bigger than 0.01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  0.10 is bigger than 0.1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00575-6157-881E-0E42-5C443883B574}"/>
              </a:ext>
            </a:extLst>
          </p:cNvPr>
          <p:cNvSpPr txBox="1"/>
          <p:nvPr/>
        </p:nvSpPr>
        <p:spPr>
          <a:xfrm>
            <a:off x="5932714" y="2288272"/>
            <a:ext cx="1382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False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E8A04-438B-3497-D552-327197CA9D75}"/>
              </a:ext>
            </a:extLst>
          </p:cNvPr>
          <p:cNvSpPr txBox="1"/>
          <p:nvPr/>
        </p:nvSpPr>
        <p:spPr>
          <a:xfrm>
            <a:off x="5955823" y="4195381"/>
            <a:ext cx="1382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True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7C5CF3-4980-0A03-9C85-28B39092E072}"/>
              </a:ext>
            </a:extLst>
          </p:cNvPr>
          <p:cNvSpPr txBox="1"/>
          <p:nvPr/>
        </p:nvSpPr>
        <p:spPr>
          <a:xfrm>
            <a:off x="4529794" y="3231367"/>
            <a:ext cx="1382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True</a:t>
            </a:r>
            <a:endParaRPr lang="en-GB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DA90-F9EE-2E5A-5C44-FD1F3BD1247F}"/>
              </a:ext>
            </a:extLst>
          </p:cNvPr>
          <p:cNvSpPr txBox="1"/>
          <p:nvPr/>
        </p:nvSpPr>
        <p:spPr>
          <a:xfrm>
            <a:off x="5221037" y="5169006"/>
            <a:ext cx="1382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True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E0C1B-5F33-D6C3-F896-6F917DB61D31}"/>
              </a:ext>
            </a:extLst>
          </p:cNvPr>
          <p:cNvSpPr txBox="1"/>
          <p:nvPr/>
        </p:nvSpPr>
        <p:spPr>
          <a:xfrm>
            <a:off x="5241471" y="6155642"/>
            <a:ext cx="1382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False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1278</TotalTime>
  <Words>191</Words>
  <Application>Microsoft Office PowerPoint</Application>
  <PresentationFormat>On-screen Show (4:3)</PresentationFormat>
  <Paragraphs>45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2025-12-19T10:59:53Z</dcterms:modified>
  <cp:category/>
</cp:coreProperties>
</file>