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74" r:id="rId4"/>
    <p:sldId id="279" r:id="rId5"/>
    <p:sldId id="280" r:id="rId6"/>
    <p:sldId id="278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6 x 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539180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Recap: 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6F3C4A0-92C5-DDA1-F9DE-5C291AD34451}"/>
              </a:ext>
            </a:extLst>
          </p:cNvPr>
          <p:cNvGrpSpPr/>
          <p:nvPr/>
        </p:nvGrpSpPr>
        <p:grpSpPr>
          <a:xfrm>
            <a:off x="2526511" y="1509385"/>
            <a:ext cx="1160608" cy="2416400"/>
            <a:chOff x="2526511" y="1509385"/>
            <a:chExt cx="1160608" cy="2416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BF3F68-F941-FE4A-D869-083BDB97A72B}"/>
                </a:ext>
              </a:extLst>
            </p:cNvPr>
            <p:cNvSpPr/>
            <p:nvPr/>
          </p:nvSpPr>
          <p:spPr>
            <a:xfrm rot="5400000">
              <a:off x="3327119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A51047-FDB1-798C-A0EE-88F88AF9B605}"/>
                </a:ext>
              </a:extLst>
            </p:cNvPr>
            <p:cNvSpPr/>
            <p:nvPr/>
          </p:nvSpPr>
          <p:spPr>
            <a:xfrm rot="5400000">
              <a:off x="2925504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C9DE19-725C-AA07-CF25-4D97EAAFE680}"/>
                </a:ext>
              </a:extLst>
            </p:cNvPr>
            <p:cNvSpPr/>
            <p:nvPr/>
          </p:nvSpPr>
          <p:spPr>
            <a:xfrm rot="5400000">
              <a:off x="2529387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7FD51F-F6C4-36A3-80FE-7E56BFD9C22F}"/>
                </a:ext>
              </a:extLst>
            </p:cNvPr>
            <p:cNvSpPr/>
            <p:nvPr/>
          </p:nvSpPr>
          <p:spPr>
            <a:xfrm rot="5400000">
              <a:off x="3326413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E6F52FD-2ADC-B4BC-6C1E-EB665EB35D14}"/>
                </a:ext>
              </a:extLst>
            </p:cNvPr>
            <p:cNvSpPr/>
            <p:nvPr/>
          </p:nvSpPr>
          <p:spPr>
            <a:xfrm rot="5400000">
              <a:off x="2924798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C54C70-A772-0C7B-2E90-450D888DF488}"/>
                </a:ext>
              </a:extLst>
            </p:cNvPr>
            <p:cNvSpPr/>
            <p:nvPr/>
          </p:nvSpPr>
          <p:spPr>
            <a:xfrm rot="5400000">
              <a:off x="2528681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75DC65-CECA-31A0-38E8-39950CC7836F}"/>
                </a:ext>
              </a:extLst>
            </p:cNvPr>
            <p:cNvGrpSpPr/>
            <p:nvPr/>
          </p:nvGrpSpPr>
          <p:grpSpPr>
            <a:xfrm>
              <a:off x="2526511" y="2329347"/>
              <a:ext cx="1159902" cy="1596438"/>
              <a:chOff x="523538" y="1816947"/>
              <a:chExt cx="1159902" cy="159643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4DDBEFD-89F8-E9B4-06B6-15AA550F4B40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BC272EA-0D80-B64A-1C54-2C8A3B22F044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270306-5ACC-2908-F3E8-ACA09E593557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A6CF5F5-BCC2-4B48-3508-8CD34F5BA405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7B6E0BE-F5A4-1267-FA9E-FA715253CEA5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43BB7B5-F7B2-0B7A-9CB5-25BCD148998E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128F642-A82C-DC00-F8F2-7F9B5EE8975F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B5DE756-60A9-5079-B0A2-CF490A2A6933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007B85-15BE-4EC2-E83D-1AC5232F6FD3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977C0FE-6ADD-65EC-DD84-4E1302737190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4B5B61A-B38E-187C-A78B-26CA05D043C9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CBEA3D8-82CF-3282-40EF-32AC7FFE6807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C10254-4334-B229-2C5A-32993E9199F1}"/>
              </a:ext>
            </a:extLst>
          </p:cNvPr>
          <p:cNvGrpSpPr/>
          <p:nvPr/>
        </p:nvGrpSpPr>
        <p:grpSpPr>
          <a:xfrm rot="5400000">
            <a:off x="6115230" y="2220800"/>
            <a:ext cx="1160608" cy="2416400"/>
            <a:chOff x="2526511" y="1509385"/>
            <a:chExt cx="1160608" cy="2416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503243-F568-B9BA-9222-7F886468C3F0}"/>
                </a:ext>
              </a:extLst>
            </p:cNvPr>
            <p:cNvSpPr/>
            <p:nvPr/>
          </p:nvSpPr>
          <p:spPr>
            <a:xfrm rot="5400000">
              <a:off x="3327119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D6E6ECA-D03B-3D52-8F5B-1F44E13A4605}"/>
                </a:ext>
              </a:extLst>
            </p:cNvPr>
            <p:cNvSpPr/>
            <p:nvPr/>
          </p:nvSpPr>
          <p:spPr>
            <a:xfrm rot="5400000">
              <a:off x="2925504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C9850B-7B96-8AA9-8F40-147EF2C7F690}"/>
                </a:ext>
              </a:extLst>
            </p:cNvPr>
            <p:cNvSpPr/>
            <p:nvPr/>
          </p:nvSpPr>
          <p:spPr>
            <a:xfrm rot="5400000">
              <a:off x="2529387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DD7651-94EA-9F08-CB6D-37DAC0F8C3EE}"/>
                </a:ext>
              </a:extLst>
            </p:cNvPr>
            <p:cNvSpPr/>
            <p:nvPr/>
          </p:nvSpPr>
          <p:spPr>
            <a:xfrm rot="5400000">
              <a:off x="3326413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B2455-C09C-7223-FFE3-2DC64817ABE7}"/>
                </a:ext>
              </a:extLst>
            </p:cNvPr>
            <p:cNvSpPr/>
            <p:nvPr/>
          </p:nvSpPr>
          <p:spPr>
            <a:xfrm rot="5400000">
              <a:off x="2924798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36D5E8D-726F-FF3F-FE05-ED7E8154AB01}"/>
                </a:ext>
              </a:extLst>
            </p:cNvPr>
            <p:cNvSpPr/>
            <p:nvPr/>
          </p:nvSpPr>
          <p:spPr>
            <a:xfrm rot="5400000">
              <a:off x="2528681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AB28D2-0EF9-210B-7615-C5CEA96E6C46}"/>
                </a:ext>
              </a:extLst>
            </p:cNvPr>
            <p:cNvGrpSpPr/>
            <p:nvPr/>
          </p:nvGrpSpPr>
          <p:grpSpPr>
            <a:xfrm>
              <a:off x="2526511" y="2329347"/>
              <a:ext cx="1159902" cy="1596438"/>
              <a:chOff x="523538" y="1816947"/>
              <a:chExt cx="1159902" cy="159643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B5B3848-9B74-95C3-E6CF-F7209749A7B2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6EEB3C-92EC-6A06-B5A7-F6482D079244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A854DE8-40C4-DE4E-E97C-8A121812FAC5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245603-79BA-17E8-6E43-D295BC76BEC5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096B2FB-096B-B701-CEFC-504B366EAEC1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1E6B5-9547-FC33-2B71-72ACF25037A5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2A358C7-451A-63DA-E4EB-03F0C81AF5B4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0A23AB0-7971-F10C-B150-DA8C1206D658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0CC4D0-56BF-708E-8137-2E0197AFB134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5A5D262-4A96-5B9C-7789-96A32E47788C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F457D1-7A50-B117-2FE0-3266750F2311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50FB697-CC32-921B-84BC-905A3D39DCC8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21059 0.1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5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1828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D80D585-7A0B-3B9D-4922-7C475EEEE811}"/>
              </a:ext>
            </a:extLst>
          </p:cNvPr>
          <p:cNvGrpSpPr/>
          <p:nvPr/>
        </p:nvGrpSpPr>
        <p:grpSpPr>
          <a:xfrm rot="5400000">
            <a:off x="1738267" y="2329181"/>
            <a:ext cx="1160608" cy="2416400"/>
            <a:chOff x="2526511" y="1509385"/>
            <a:chExt cx="1160608" cy="2416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51E46F-F961-AD5F-7BB3-C04D43572F5C}"/>
                </a:ext>
              </a:extLst>
            </p:cNvPr>
            <p:cNvSpPr/>
            <p:nvPr/>
          </p:nvSpPr>
          <p:spPr>
            <a:xfrm rot="5400000">
              <a:off x="3327119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680C96-89D5-551E-75DE-3F16B100A822}"/>
                </a:ext>
              </a:extLst>
            </p:cNvPr>
            <p:cNvSpPr/>
            <p:nvPr/>
          </p:nvSpPr>
          <p:spPr>
            <a:xfrm rot="5400000">
              <a:off x="2925504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AC770AD-3CBC-B33E-D8E6-3060AC34BB56}"/>
                </a:ext>
              </a:extLst>
            </p:cNvPr>
            <p:cNvSpPr/>
            <p:nvPr/>
          </p:nvSpPr>
          <p:spPr>
            <a:xfrm rot="5400000">
              <a:off x="2529387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50D80ED-BAE7-5C96-508D-20F0B5C1C49E}"/>
                </a:ext>
              </a:extLst>
            </p:cNvPr>
            <p:cNvSpPr/>
            <p:nvPr/>
          </p:nvSpPr>
          <p:spPr>
            <a:xfrm rot="5400000">
              <a:off x="3326413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3F12B2-E59A-0F43-AFB7-7905DEEC51E3}"/>
                </a:ext>
              </a:extLst>
            </p:cNvPr>
            <p:cNvSpPr/>
            <p:nvPr/>
          </p:nvSpPr>
          <p:spPr>
            <a:xfrm rot="5400000">
              <a:off x="2924798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B29319-93E3-98C1-AE95-4B1F88323339}"/>
                </a:ext>
              </a:extLst>
            </p:cNvPr>
            <p:cNvSpPr/>
            <p:nvPr/>
          </p:nvSpPr>
          <p:spPr>
            <a:xfrm rot="5400000">
              <a:off x="2528681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2283297-023D-3D7B-1E2C-CE4C178136EB}"/>
                </a:ext>
              </a:extLst>
            </p:cNvPr>
            <p:cNvGrpSpPr/>
            <p:nvPr/>
          </p:nvGrpSpPr>
          <p:grpSpPr>
            <a:xfrm>
              <a:off x="2526511" y="2329347"/>
              <a:ext cx="1159902" cy="1596438"/>
              <a:chOff x="523538" y="1816947"/>
              <a:chExt cx="1159902" cy="159643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61444E3-963A-8374-3EB3-F83A5DB9DF48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7FAA4C3-CDD3-5358-55EA-28240E8052F2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7335EE4-EB24-027B-D1CC-EAA876A62EBD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5C86E-7CD4-1830-B301-7512A466359E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67F4B1-7C82-5D2E-EEE5-693CB25E710F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00106FD-F292-DC26-C134-5C8C298EA2EF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C4B0C9-33FF-BA1F-D81E-1820E38F54AA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4BC244A-0C09-DCE9-0D23-5F2F6D9751D0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5DA5ACF-C040-F875-6C90-FA2D972122AE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03C47F-0EC9-2943-7CA0-D14A1DD88DD8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31995B2-95D3-647A-9BAB-4FACB26F14A5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4B5B0AD-B4EF-D81A-A445-E895AB1C0F6F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  + 6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9BDEC67-3A60-248A-DB98-E167E7A6A676}"/>
              </a:ext>
            </a:extLst>
          </p:cNvPr>
          <p:cNvGrpSpPr/>
          <p:nvPr/>
        </p:nvGrpSpPr>
        <p:grpSpPr>
          <a:xfrm>
            <a:off x="5660479" y="3754809"/>
            <a:ext cx="2416400" cy="362876"/>
            <a:chOff x="5660479" y="3754809"/>
            <a:chExt cx="2416400" cy="3628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D98D09-F676-B7D6-F6E0-F773F3386E92}"/>
                </a:ext>
              </a:extLst>
            </p:cNvPr>
            <p:cNvSpPr/>
            <p:nvPr/>
          </p:nvSpPr>
          <p:spPr>
            <a:xfrm rot="10800000">
              <a:off x="7716879" y="375768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FAAF31-B0F5-DFEC-6900-DCD860794030}"/>
                </a:ext>
              </a:extLst>
            </p:cNvPr>
            <p:cNvSpPr/>
            <p:nvPr/>
          </p:nvSpPr>
          <p:spPr>
            <a:xfrm rot="10800000">
              <a:off x="7305937" y="375697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725B5A-3408-186E-CFFC-6D6F576E0F87}"/>
                </a:ext>
              </a:extLst>
            </p:cNvPr>
            <p:cNvSpPr/>
            <p:nvPr/>
          </p:nvSpPr>
          <p:spPr>
            <a:xfrm rot="10800000">
              <a:off x="6896917" y="375697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6B405B-5F92-0481-7BBB-82EF4A0F8E37}"/>
                </a:ext>
              </a:extLst>
            </p:cNvPr>
            <p:cNvSpPr/>
            <p:nvPr/>
          </p:nvSpPr>
          <p:spPr>
            <a:xfrm rot="10800000">
              <a:off x="6485975" y="375627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10BD88F-42D8-448C-38D6-FDC7CB20CC6C}"/>
                </a:ext>
              </a:extLst>
            </p:cNvPr>
            <p:cNvSpPr/>
            <p:nvPr/>
          </p:nvSpPr>
          <p:spPr>
            <a:xfrm rot="10800000">
              <a:off x="6076955" y="375480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32DDF1-7B21-4B71-D108-69225705E228}"/>
                </a:ext>
              </a:extLst>
            </p:cNvPr>
            <p:cNvSpPr/>
            <p:nvPr/>
          </p:nvSpPr>
          <p:spPr>
            <a:xfrm rot="10800000">
              <a:off x="5660479" y="375480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04A6AA-F841-29E9-2449-FE07C9C62D67}"/>
              </a:ext>
            </a:extLst>
          </p:cNvPr>
          <p:cNvGrpSpPr/>
          <p:nvPr/>
        </p:nvGrpSpPr>
        <p:grpSpPr>
          <a:xfrm>
            <a:off x="5660479" y="2957077"/>
            <a:ext cx="2416400" cy="758993"/>
            <a:chOff x="5660479" y="2957077"/>
            <a:chExt cx="2416400" cy="7589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D5CE7A-1EE2-4DA2-96CF-1F76C53D738C}"/>
                </a:ext>
              </a:extLst>
            </p:cNvPr>
            <p:cNvSpPr/>
            <p:nvPr/>
          </p:nvSpPr>
          <p:spPr>
            <a:xfrm rot="10800000">
              <a:off x="7716879" y="33560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1EB585-117D-3BB1-B860-EE94C14BBE05}"/>
                </a:ext>
              </a:extLst>
            </p:cNvPr>
            <p:cNvSpPr/>
            <p:nvPr/>
          </p:nvSpPr>
          <p:spPr>
            <a:xfrm rot="10800000">
              <a:off x="7716879" y="295995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54E4BA-9E8A-76F8-881B-30033268BF2D}"/>
                </a:ext>
              </a:extLst>
            </p:cNvPr>
            <p:cNvSpPr/>
            <p:nvPr/>
          </p:nvSpPr>
          <p:spPr>
            <a:xfrm rot="10800000">
              <a:off x="7305937" y="335536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1C2851-D55F-4F30-725C-17BDD5C12559}"/>
                </a:ext>
              </a:extLst>
            </p:cNvPr>
            <p:cNvSpPr/>
            <p:nvPr/>
          </p:nvSpPr>
          <p:spPr>
            <a:xfrm rot="10800000">
              <a:off x="7305937" y="29592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55A15-49E1-B705-4A8C-0E9D65B662BC}"/>
                </a:ext>
              </a:extLst>
            </p:cNvPr>
            <p:cNvSpPr/>
            <p:nvPr/>
          </p:nvSpPr>
          <p:spPr>
            <a:xfrm rot="10800000">
              <a:off x="6896917" y="335536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8C4062-60C9-8C2E-E299-C79936EF1F03}"/>
                </a:ext>
              </a:extLst>
            </p:cNvPr>
            <p:cNvSpPr/>
            <p:nvPr/>
          </p:nvSpPr>
          <p:spPr>
            <a:xfrm rot="10800000">
              <a:off x="6896917" y="29592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5E48A8B-32FF-C55C-4E80-857F08E9F486}"/>
                </a:ext>
              </a:extLst>
            </p:cNvPr>
            <p:cNvSpPr/>
            <p:nvPr/>
          </p:nvSpPr>
          <p:spPr>
            <a:xfrm rot="10800000">
              <a:off x="6485975" y="335465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56B217-2ABD-E0D6-DA03-4F7C77319BDB}"/>
                </a:ext>
              </a:extLst>
            </p:cNvPr>
            <p:cNvSpPr/>
            <p:nvPr/>
          </p:nvSpPr>
          <p:spPr>
            <a:xfrm rot="10800000">
              <a:off x="6485975" y="295854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3BCA28E-1F98-3CCF-FA0A-992189E5F6CE}"/>
                </a:ext>
              </a:extLst>
            </p:cNvPr>
            <p:cNvSpPr/>
            <p:nvPr/>
          </p:nvSpPr>
          <p:spPr>
            <a:xfrm rot="10800000">
              <a:off x="6076955" y="335319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BDFBBE-7EFA-40BD-96BB-2C3CFF960A4B}"/>
                </a:ext>
              </a:extLst>
            </p:cNvPr>
            <p:cNvSpPr/>
            <p:nvPr/>
          </p:nvSpPr>
          <p:spPr>
            <a:xfrm rot="10800000">
              <a:off x="6076955" y="295707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EB1ECCB-344E-33F0-A470-E529AD2900C8}"/>
                </a:ext>
              </a:extLst>
            </p:cNvPr>
            <p:cNvSpPr/>
            <p:nvPr/>
          </p:nvSpPr>
          <p:spPr>
            <a:xfrm rot="10800000">
              <a:off x="5660479" y="335319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DCB084-986C-0EBF-CEED-21ECFB856478}"/>
                </a:ext>
              </a:extLst>
            </p:cNvPr>
            <p:cNvSpPr/>
            <p:nvPr/>
          </p:nvSpPr>
          <p:spPr>
            <a:xfrm rot="10800000">
              <a:off x="5660479" y="295707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6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3" y="80276"/>
            <a:ext cx="1302910" cy="13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D7485-5974-8878-521B-A027DA64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D8D2D2D-B4C9-51C1-BA74-0BFD7E89BEA1}"/>
              </a:ext>
            </a:extLst>
          </p:cNvPr>
          <p:cNvSpPr/>
          <p:nvPr/>
        </p:nvSpPr>
        <p:spPr>
          <a:xfrm>
            <a:off x="1435510" y="1658646"/>
            <a:ext cx="7502012" cy="1095363"/>
          </a:xfrm>
          <a:prstGeom prst="wedgeRoundRectCallout">
            <a:avLst>
              <a:gd name="adj1" fmla="val -53702"/>
              <a:gd name="adj2" fmla="val 3084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A758039-EAD6-1FDF-AEFF-1CCE0C44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7A68F21B-326C-FAB5-319B-2BB46448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58" y="3429000"/>
            <a:ext cx="1081548" cy="1617620"/>
          </a:xfrm>
          <a:prstGeom prst="rect">
            <a:avLst/>
          </a:prstGeom>
        </p:spPr>
      </p:pic>
      <p:pic>
        <p:nvPicPr>
          <p:cNvPr id="6" name="Picture 5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090E97DA-7326-C9C7-BB2B-9DD15587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783" y="3429000"/>
            <a:ext cx="1081548" cy="1617620"/>
          </a:xfrm>
          <a:prstGeom prst="rect">
            <a:avLst/>
          </a:prstGeom>
        </p:spPr>
      </p:pic>
      <p:pic>
        <p:nvPicPr>
          <p:cNvPr id="9" name="Picture 8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1FECFBDF-5ECE-1726-B48F-5861CBEF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48" y="3438832"/>
            <a:ext cx="1081548" cy="1617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68F361-17B7-DF13-B393-B08B03650552}"/>
              </a:ext>
            </a:extLst>
          </p:cNvPr>
          <p:cNvSpPr txBox="1"/>
          <p:nvPr/>
        </p:nvSpPr>
        <p:spPr>
          <a:xfrm>
            <a:off x="1337890" y="1553681"/>
            <a:ext cx="7806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 am going to solve 3 × 6 using the ‘</a:t>
            </a:r>
            <a:r>
              <a:rPr lang="en-US" sz="3600" i="1" dirty="0"/>
              <a:t>double and one more group</a:t>
            </a:r>
            <a:r>
              <a:rPr lang="en-US" sz="3600" dirty="0"/>
              <a:t>’ strategy</a:t>
            </a:r>
            <a:endParaRPr lang="en-GB" dirty="0"/>
          </a:p>
        </p:txBody>
      </p:sp>
      <p:pic>
        <p:nvPicPr>
          <p:cNvPr id="13" name="Picture 12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4285B27-8825-850F-8ED3-12BFFE186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88" y="1658647"/>
            <a:ext cx="1202402" cy="1202402"/>
          </a:xfrm>
          <a:prstGeom prst="rect">
            <a:avLst/>
          </a:prstGeom>
        </p:spPr>
      </p:pic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6B60AC1-5D03-4139-A121-3CB4EF138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7852C5-1BBD-5BB4-30D2-0F343CFF2EFF}"/>
              </a:ext>
            </a:extLst>
          </p:cNvPr>
          <p:cNvSpPr txBox="1"/>
          <p:nvPr/>
        </p:nvSpPr>
        <p:spPr>
          <a:xfrm>
            <a:off x="1401783" y="1887454"/>
            <a:ext cx="780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First: I will double 6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700CC2-9437-84DB-474C-041FCAECBF0C}"/>
              </a:ext>
            </a:extLst>
          </p:cNvPr>
          <p:cNvSpPr/>
          <p:nvPr/>
        </p:nvSpPr>
        <p:spPr>
          <a:xfrm>
            <a:off x="2365380" y="168499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3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6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DC3CE-4004-C397-BF4F-47E9D759A55C}"/>
              </a:ext>
            </a:extLst>
          </p:cNvPr>
          <p:cNvSpPr/>
          <p:nvPr/>
        </p:nvSpPr>
        <p:spPr>
          <a:xfrm>
            <a:off x="1337890" y="5389746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F412B-0420-675B-9B09-7FF0F28CD79B}"/>
              </a:ext>
            </a:extLst>
          </p:cNvPr>
          <p:cNvSpPr txBox="1"/>
          <p:nvPr/>
        </p:nvSpPr>
        <p:spPr>
          <a:xfrm>
            <a:off x="1371617" y="1875210"/>
            <a:ext cx="780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Next: I will add 6 more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1A6EA-546D-D40C-DD28-2C0C8A37AE5A}"/>
              </a:ext>
            </a:extLst>
          </p:cNvPr>
          <p:cNvSpPr/>
          <p:nvPr/>
        </p:nvSpPr>
        <p:spPr>
          <a:xfrm>
            <a:off x="1996058" y="5389745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8837 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592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9844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1" grpId="1"/>
      <p:bldP spid="23" grpId="0"/>
      <p:bldP spid="23" grpId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 to solve 3 x 6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09909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824657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7A89C9-07E4-2F9E-4029-EF0555282BDC}"/>
              </a:ext>
            </a:extLst>
          </p:cNvPr>
          <p:cNvGrpSpPr/>
          <p:nvPr/>
        </p:nvGrpSpPr>
        <p:grpSpPr>
          <a:xfrm>
            <a:off x="2542318" y="2921932"/>
            <a:ext cx="659466" cy="943998"/>
            <a:chOff x="2948251" y="3175466"/>
            <a:chExt cx="659466" cy="9439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1A9C09-9AB9-2A3B-5E22-4792812E8F70}"/>
                </a:ext>
              </a:extLst>
            </p:cNvPr>
            <p:cNvGrpSpPr/>
            <p:nvPr/>
          </p:nvGrpSpPr>
          <p:grpSpPr>
            <a:xfrm>
              <a:off x="2948251" y="3175467"/>
              <a:ext cx="253533" cy="943997"/>
              <a:chOff x="2948251" y="3175467"/>
              <a:chExt cx="253533" cy="943997"/>
            </a:xfrm>
          </p:grpSpPr>
          <p:pic>
            <p:nvPicPr>
              <p:cNvPr id="13" name="Picture 1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A0AD7CC0-5692-C2C7-0385-8684CC64A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175467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14" name="Picture 13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08C43092-E0AF-F4E2-4D20-F893BB282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5206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21" name="Picture 20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2BBC1F65-3875-03A7-BEDF-6B16C964E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865931"/>
                <a:ext cx="253533" cy="253533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87404C-63DA-B714-4EF6-B886EBEEEB39}"/>
                </a:ext>
              </a:extLst>
            </p:cNvPr>
            <p:cNvGrpSpPr/>
            <p:nvPr/>
          </p:nvGrpSpPr>
          <p:grpSpPr>
            <a:xfrm>
              <a:off x="3354184" y="3175466"/>
              <a:ext cx="253533" cy="943997"/>
              <a:chOff x="2948251" y="3175467"/>
              <a:chExt cx="253533" cy="943997"/>
            </a:xfrm>
          </p:grpSpPr>
          <p:pic>
            <p:nvPicPr>
              <p:cNvPr id="24" name="Picture 23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E0964092-9732-CA55-FB9D-441D051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175467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25" name="Picture 24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559A1ADF-58BF-BD4D-C346-580004D4A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5206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26" name="Picture 25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95C840E5-704C-2D15-D005-FC5EE1AF2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865931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45B1C8-F351-4053-153E-3EB7FC6D9B6B}"/>
              </a:ext>
            </a:extLst>
          </p:cNvPr>
          <p:cNvGrpSpPr/>
          <p:nvPr/>
        </p:nvGrpSpPr>
        <p:grpSpPr>
          <a:xfrm>
            <a:off x="5142085" y="2921931"/>
            <a:ext cx="659466" cy="943998"/>
            <a:chOff x="2948251" y="3175466"/>
            <a:chExt cx="659466" cy="9439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CCAB25-73D8-0525-DCDC-AC5CB6643942}"/>
                </a:ext>
              </a:extLst>
            </p:cNvPr>
            <p:cNvGrpSpPr/>
            <p:nvPr/>
          </p:nvGrpSpPr>
          <p:grpSpPr>
            <a:xfrm>
              <a:off x="2948251" y="3175467"/>
              <a:ext cx="253533" cy="943997"/>
              <a:chOff x="2948251" y="3175467"/>
              <a:chExt cx="253533" cy="943997"/>
            </a:xfrm>
          </p:grpSpPr>
          <p:pic>
            <p:nvPicPr>
              <p:cNvPr id="41" name="Picture 40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C43867EC-6712-ED9B-BE3E-78C2454E4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175467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42" name="Picture 41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F5A4A888-E887-70F3-96FD-D9825278D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5206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43" name="Picture 4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2B6F77BC-6DA6-211E-35F3-E1FF37A40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865931"/>
                <a:ext cx="253533" cy="253533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ACD5C40-AFDF-2332-2A90-1B2B86302057}"/>
                </a:ext>
              </a:extLst>
            </p:cNvPr>
            <p:cNvGrpSpPr/>
            <p:nvPr/>
          </p:nvGrpSpPr>
          <p:grpSpPr>
            <a:xfrm>
              <a:off x="3354184" y="3175466"/>
              <a:ext cx="253533" cy="943997"/>
              <a:chOff x="2948251" y="3175467"/>
              <a:chExt cx="253533" cy="943997"/>
            </a:xfrm>
          </p:grpSpPr>
          <p:pic>
            <p:nvPicPr>
              <p:cNvPr id="35" name="Picture 34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6FBBE898-64C7-1A89-E23D-C559A2BF6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175467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36" name="Picture 35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8E644329-B4E4-043B-FDB9-83D5E2BC8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5206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39" name="Picture 38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6EB8241-C834-87C5-3F53-FF53B30D1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251" y="3865931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A89C0E-F5EB-FCAA-1FCA-604103901881}"/>
              </a:ext>
            </a:extLst>
          </p:cNvPr>
          <p:cNvGrpSpPr/>
          <p:nvPr/>
        </p:nvGrpSpPr>
        <p:grpSpPr>
          <a:xfrm>
            <a:off x="3761874" y="5144778"/>
            <a:ext cx="848509" cy="1430189"/>
            <a:chOff x="1008842" y="4889495"/>
            <a:chExt cx="848509" cy="1430189"/>
          </a:xfrm>
        </p:grpSpPr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01264B8-7F92-C6C8-DC14-A11D250AB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1008842" y="4889495"/>
              <a:ext cx="361019" cy="1430189"/>
            </a:xfrm>
            <a:prstGeom prst="rect">
              <a:avLst/>
            </a:prstGeom>
          </p:spPr>
        </p:pic>
        <p:pic>
          <p:nvPicPr>
            <p:cNvPr id="66" name="Picture 6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063D129-8A0C-3881-9053-298207B8A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3818" y="5175265"/>
              <a:ext cx="253533" cy="253533"/>
            </a:xfrm>
            <a:prstGeom prst="rect">
              <a:avLst/>
            </a:prstGeom>
          </p:spPr>
        </p:pic>
        <p:pic>
          <p:nvPicPr>
            <p:cNvPr id="67" name="Picture 6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2D45E04-906A-5284-DA40-020B81FB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3818" y="5523403"/>
              <a:ext cx="253533" cy="253533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62C78CF-63FE-EF3A-69F2-ABC18C4DAD30}"/>
              </a:ext>
            </a:extLst>
          </p:cNvPr>
          <p:cNvGrpSpPr/>
          <p:nvPr/>
        </p:nvGrpSpPr>
        <p:grpSpPr>
          <a:xfrm>
            <a:off x="5296287" y="2903910"/>
            <a:ext cx="2964588" cy="1323439"/>
            <a:chOff x="5296287" y="2903910"/>
            <a:chExt cx="2964588" cy="13234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AC5DBA-D195-496E-4297-A151EDA61046}"/>
                </a:ext>
              </a:extLst>
            </p:cNvPr>
            <p:cNvGrpSpPr/>
            <p:nvPr/>
          </p:nvGrpSpPr>
          <p:grpSpPr>
            <a:xfrm>
              <a:off x="7601409" y="2921933"/>
              <a:ext cx="659466" cy="943998"/>
              <a:chOff x="2948251" y="3175466"/>
              <a:chExt cx="659466" cy="9439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A2226DB-FC76-B879-1631-5B06FBB0C3E7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50" name="Picture 4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742CF76-E8E9-5EA1-36A9-8DAFB28E65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D1E92F61-67D4-67B7-697C-2190DE7F2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5CCD618-E6F6-E70A-BEEB-CD8018E47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667F4B7-9062-89EE-6062-FB6F2A6A1717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47" name="Picture 4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6F7686C9-F303-AD8E-113F-FD6CA0BAE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F7E18D4-D7AE-279F-AC38-E03C5B6C0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33DE6301-7438-3830-576F-343BDAFC9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5296287" y="2903910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E8A9A14-DA3C-C41A-1A4D-DFC09B0055BA}"/>
              </a:ext>
            </a:extLst>
          </p:cNvPr>
          <p:cNvGrpSpPr/>
          <p:nvPr/>
        </p:nvGrpSpPr>
        <p:grpSpPr>
          <a:xfrm>
            <a:off x="837841" y="3923265"/>
            <a:ext cx="6655600" cy="1055186"/>
            <a:chOff x="837841" y="3923265"/>
            <a:chExt cx="6655600" cy="10551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13D929-D144-511E-2B59-75057D75173C}"/>
                </a:ext>
              </a:extLst>
            </p:cNvPr>
            <p:cNvSpPr/>
            <p:nvPr/>
          </p:nvSpPr>
          <p:spPr>
            <a:xfrm>
              <a:off x="837841" y="4393676"/>
              <a:ext cx="66556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6</a:t>
              </a:r>
            </a:p>
          </p:txBody>
        </p:sp>
        <p:sp>
          <p:nvSpPr>
            <p:cNvPr id="78" name="Left Brace 77">
              <a:extLst>
                <a:ext uri="{FF2B5EF4-FFF2-40B4-BE49-F238E27FC236}">
                  <a16:creationId xmlns:a16="http://schemas.microsoft.com/office/drawing/2014/main" id="{E5649456-C1AF-EDC3-F39D-5F5A266823D3}"/>
                </a:ext>
              </a:extLst>
            </p:cNvPr>
            <p:cNvSpPr/>
            <p:nvPr/>
          </p:nvSpPr>
          <p:spPr>
            <a:xfrm rot="16200000">
              <a:off x="3866561" y="2517959"/>
              <a:ext cx="559179" cy="336979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201784" y="4387058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  6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18</a:t>
            </a: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5 0.3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9432"/>
              </p:ext>
            </p:extLst>
          </p:nvPr>
        </p:nvGraphicFramePr>
        <p:xfrm>
          <a:off x="206479" y="2129703"/>
          <a:ext cx="8482790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1395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241395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B262B-1E5F-669C-639B-237DF9B60148}"/>
              </a:ext>
            </a:extLst>
          </p:cNvPr>
          <p:cNvSpPr/>
          <p:nvPr/>
        </p:nvSpPr>
        <p:spPr>
          <a:xfrm>
            <a:off x="2119573" y="988812"/>
            <a:ext cx="471279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Show 3 different way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of solving 3 x 6</a:t>
            </a:r>
            <a:endParaRPr lang="en-US" sz="28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01970194-C3C4-AE2C-E653-42F336064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05013"/>
              </p:ext>
            </p:extLst>
          </p:nvPr>
        </p:nvGraphicFramePr>
        <p:xfrm>
          <a:off x="1602382" y="4277261"/>
          <a:ext cx="6096000" cy="205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88868763"/>
                    </a:ext>
                  </a:extLst>
                </a:gridCol>
              </a:tblGrid>
              <a:tr h="205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0239"/>
                  </a:ext>
                </a:extLst>
              </a:tr>
            </a:tbl>
          </a:graphicData>
        </a:graphic>
      </p:graphicFrame>
      <p:grpSp>
        <p:nvGrpSpPr>
          <p:cNvPr id="81" name="Group 80">
            <a:extLst>
              <a:ext uri="{FF2B5EF4-FFF2-40B4-BE49-F238E27FC236}">
                <a16:creationId xmlns:a16="http://schemas.microsoft.com/office/drawing/2014/main" id="{32AE0F0D-A76B-FF78-F7DD-A0704F014E11}"/>
              </a:ext>
            </a:extLst>
          </p:cNvPr>
          <p:cNvGrpSpPr/>
          <p:nvPr/>
        </p:nvGrpSpPr>
        <p:grpSpPr>
          <a:xfrm>
            <a:off x="-92232" y="2251726"/>
            <a:ext cx="8996740" cy="4090557"/>
            <a:chOff x="-92232" y="2251726"/>
            <a:chExt cx="8996740" cy="409055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4D0F94-6810-8810-6E50-FB2E0EB1EF9D}"/>
                </a:ext>
              </a:extLst>
            </p:cNvPr>
            <p:cNvGrpSpPr/>
            <p:nvPr/>
          </p:nvGrpSpPr>
          <p:grpSpPr>
            <a:xfrm>
              <a:off x="225281" y="2847868"/>
              <a:ext cx="4284109" cy="1415681"/>
              <a:chOff x="2772849" y="2374487"/>
              <a:chExt cx="4284109" cy="1415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86A2CC-9D9F-84D2-86A1-771DD6AFC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4084" y="3342215"/>
                <a:ext cx="4103720" cy="832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A79AEB30-BE73-8066-B885-4A5173A8F3C3}"/>
                  </a:ext>
                </a:extLst>
              </p:cNvPr>
              <p:cNvSpPr/>
              <p:nvPr/>
            </p:nvSpPr>
            <p:spPr>
              <a:xfrm flipH="1">
                <a:off x="2863159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816122-C1F5-B269-AC82-EFCA315FDEFE}"/>
                  </a:ext>
                </a:extLst>
              </p:cNvPr>
              <p:cNvSpPr txBox="1"/>
              <p:nvPr/>
            </p:nvSpPr>
            <p:spPr>
              <a:xfrm>
                <a:off x="2772849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0</a:t>
                </a:r>
                <a:endParaRPr lang="en-GB" sz="2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EFEBDA-309F-D6ED-48E3-4414439F323C}"/>
                  </a:ext>
                </a:extLst>
              </p:cNvPr>
              <p:cNvSpPr txBox="1"/>
              <p:nvPr/>
            </p:nvSpPr>
            <p:spPr>
              <a:xfrm>
                <a:off x="3953422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  <a:endParaRPr lang="en-GB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C37FA8-349A-109C-ACAF-17DF67FEB3D8}"/>
                  </a:ext>
                </a:extLst>
              </p:cNvPr>
              <p:cNvSpPr txBox="1"/>
              <p:nvPr/>
            </p:nvSpPr>
            <p:spPr>
              <a:xfrm>
                <a:off x="5133995" y="3328503"/>
                <a:ext cx="501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12</a:t>
                </a:r>
                <a:endParaRPr lang="en-GB" sz="2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588AC0-BE5C-6F05-F92E-B885B81A5848}"/>
                  </a:ext>
                </a:extLst>
              </p:cNvPr>
              <p:cNvSpPr txBox="1"/>
              <p:nvPr/>
            </p:nvSpPr>
            <p:spPr>
              <a:xfrm>
                <a:off x="6423497" y="3328503"/>
                <a:ext cx="633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18</a:t>
                </a:r>
                <a:endParaRPr lang="en-GB" sz="24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FD8663-C832-0149-4F49-F1FE9FF44DB8}"/>
                  </a:ext>
                </a:extLst>
              </p:cNvPr>
              <p:cNvSpPr txBox="1"/>
              <p:nvPr/>
            </p:nvSpPr>
            <p:spPr>
              <a:xfrm>
                <a:off x="3287955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+6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F9164-B71C-C4E9-4EDB-729323D2E3B8}"/>
                  </a:ext>
                </a:extLst>
              </p:cNvPr>
              <p:cNvSpPr txBox="1"/>
              <p:nvPr/>
            </p:nvSpPr>
            <p:spPr>
              <a:xfrm>
                <a:off x="4498203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+6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A9152E-EEFB-56F6-9973-FA57677FFEC8}"/>
                  </a:ext>
                </a:extLst>
              </p:cNvPr>
              <p:cNvSpPr txBox="1"/>
              <p:nvPr/>
            </p:nvSpPr>
            <p:spPr>
              <a:xfrm>
                <a:off x="5708450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+6</a:t>
                </a:r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748FEB87-9B39-D256-FF28-3EB523B29BE6}"/>
                  </a:ext>
                </a:extLst>
              </p:cNvPr>
              <p:cNvSpPr/>
              <p:nvPr/>
            </p:nvSpPr>
            <p:spPr>
              <a:xfrm flipH="1">
                <a:off x="4115956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00C1FD9E-6078-C29A-6E9F-40FF7A960678}"/>
                  </a:ext>
                </a:extLst>
              </p:cNvPr>
              <p:cNvSpPr/>
              <p:nvPr/>
            </p:nvSpPr>
            <p:spPr>
              <a:xfrm flipH="1">
                <a:off x="5379803" y="2828506"/>
                <a:ext cx="1352613" cy="838201"/>
              </a:xfrm>
              <a:prstGeom prst="arc">
                <a:avLst>
                  <a:gd name="adj1" fmla="val 10699874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63E57A-BBA1-6FB8-B670-50721CB1E280}"/>
                </a:ext>
              </a:extLst>
            </p:cNvPr>
            <p:cNvGrpSpPr/>
            <p:nvPr/>
          </p:nvGrpSpPr>
          <p:grpSpPr>
            <a:xfrm>
              <a:off x="2334645" y="4972345"/>
              <a:ext cx="4399533" cy="1369938"/>
              <a:chOff x="3563401" y="3606154"/>
              <a:chExt cx="4399533" cy="136993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3813F13-AC57-CC8B-B03C-F33AF39DC0AD}"/>
                  </a:ext>
                </a:extLst>
              </p:cNvPr>
              <p:cNvGrpSpPr/>
              <p:nvPr/>
            </p:nvGrpSpPr>
            <p:grpSpPr>
              <a:xfrm>
                <a:off x="3563401" y="4014797"/>
                <a:ext cx="4390302" cy="961295"/>
                <a:chOff x="3342264" y="3913160"/>
                <a:chExt cx="4109352" cy="961295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5C872FD4-5DDE-2AAF-E3C8-2AA9A0EDCF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79944" y="4358247"/>
                  <a:ext cx="3971672" cy="480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306C4E6C-FDDE-D7D7-3BC3-535D50A4E8D8}"/>
                    </a:ext>
                  </a:extLst>
                </p:cNvPr>
                <p:cNvSpPr/>
                <p:nvPr/>
              </p:nvSpPr>
              <p:spPr>
                <a:xfrm flipH="1">
                  <a:off x="3515016" y="3922498"/>
                  <a:ext cx="618782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62B8326-C226-98C1-F8C0-E226DAD516B0}"/>
                    </a:ext>
                  </a:extLst>
                </p:cNvPr>
                <p:cNvSpPr txBox="1"/>
                <p:nvPr/>
              </p:nvSpPr>
              <p:spPr>
                <a:xfrm>
                  <a:off x="3342264" y="4395520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en-GB" sz="2400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31FECC-0376-7CF3-848B-F37B6CB55731}"/>
                    </a:ext>
                  </a:extLst>
                </p:cNvPr>
                <p:cNvSpPr txBox="1"/>
                <p:nvPr/>
              </p:nvSpPr>
              <p:spPr>
                <a:xfrm>
                  <a:off x="3970714" y="4411822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GB" sz="2400" dirty="0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CE98B05D-E8E9-CD94-0512-83CB3F2935F4}"/>
                    </a:ext>
                  </a:extLst>
                </p:cNvPr>
                <p:cNvSpPr/>
                <p:nvPr/>
              </p:nvSpPr>
              <p:spPr>
                <a:xfrm flipH="1">
                  <a:off x="4146754" y="3923466"/>
                  <a:ext cx="618782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B7E743D-171F-FA47-BC2C-129980CFF2BE}"/>
                    </a:ext>
                  </a:extLst>
                </p:cNvPr>
                <p:cNvSpPr txBox="1"/>
                <p:nvPr/>
              </p:nvSpPr>
              <p:spPr>
                <a:xfrm>
                  <a:off x="4602452" y="4412790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en-GB" sz="2400" dirty="0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A029D0B5-999C-12B4-B74C-5AAD81478707}"/>
                    </a:ext>
                  </a:extLst>
                </p:cNvPr>
                <p:cNvSpPr/>
                <p:nvPr/>
              </p:nvSpPr>
              <p:spPr>
                <a:xfrm flipH="1">
                  <a:off x="4773812" y="3913160"/>
                  <a:ext cx="618782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99F9385-DC3E-6ED0-2480-C2DED72F5FFA}"/>
                    </a:ext>
                  </a:extLst>
                </p:cNvPr>
                <p:cNvSpPr txBox="1"/>
                <p:nvPr/>
              </p:nvSpPr>
              <p:spPr>
                <a:xfrm>
                  <a:off x="5209513" y="4392631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en-GB" sz="2400" dirty="0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914155CC-05FF-A63A-7911-98B7B6FF4FBF}"/>
                    </a:ext>
                  </a:extLst>
                </p:cNvPr>
                <p:cNvSpPr/>
                <p:nvPr/>
              </p:nvSpPr>
              <p:spPr>
                <a:xfrm flipH="1">
                  <a:off x="5408572" y="3913160"/>
                  <a:ext cx="618782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950D330-B6AF-4FE0-83BA-A0E242DC8631}"/>
                    </a:ext>
                  </a:extLst>
                </p:cNvPr>
                <p:cNvSpPr txBox="1"/>
                <p:nvPr/>
              </p:nvSpPr>
              <p:spPr>
                <a:xfrm>
                  <a:off x="5844273" y="4358247"/>
                  <a:ext cx="5015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en-GB" sz="2400" dirty="0"/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DA686B-48B7-9C0F-E34C-CB5D5D1EA631}"/>
                  </a:ext>
                </a:extLst>
              </p:cNvPr>
              <p:cNvSpPr txBox="1"/>
              <p:nvPr/>
            </p:nvSpPr>
            <p:spPr>
              <a:xfrm>
                <a:off x="3794761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DB5C6-29D3-7C52-EE24-577CCAB049ED}"/>
                  </a:ext>
                </a:extLst>
              </p:cNvPr>
              <p:cNvSpPr txBox="1"/>
              <p:nvPr/>
            </p:nvSpPr>
            <p:spPr>
              <a:xfrm>
                <a:off x="4475812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21FA5C-78A2-F2D4-361F-17BD5AF41000}"/>
                  </a:ext>
                </a:extLst>
              </p:cNvPr>
              <p:cNvSpPr txBox="1"/>
              <p:nvPr/>
            </p:nvSpPr>
            <p:spPr>
              <a:xfrm>
                <a:off x="5156863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0DFE41-00E6-7FB8-0C6F-ABBCC2F8D125}"/>
                  </a:ext>
                </a:extLst>
              </p:cNvPr>
              <p:cNvSpPr txBox="1"/>
              <p:nvPr/>
            </p:nvSpPr>
            <p:spPr>
              <a:xfrm>
                <a:off x="5837915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877309-6AE9-F24E-1E18-7E24B76B74F6}"/>
                  </a:ext>
                </a:extLst>
              </p:cNvPr>
              <p:cNvSpPr txBox="1"/>
              <p:nvPr/>
            </p:nvSpPr>
            <p:spPr>
              <a:xfrm>
                <a:off x="6881922" y="4459884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15</a:t>
                </a:r>
                <a:endParaRPr lang="en-GB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6DED2C-170B-ACD7-3D7E-2C76B6117393}"/>
                  </a:ext>
                </a:extLst>
              </p:cNvPr>
              <p:cNvSpPr txBox="1"/>
              <p:nvPr/>
            </p:nvSpPr>
            <p:spPr>
              <a:xfrm>
                <a:off x="7427043" y="4459883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18</a:t>
                </a:r>
                <a:endParaRPr lang="en-GB" sz="2400" dirty="0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0BBE62F1-5C84-2A29-92BC-17EF748A093E}"/>
                  </a:ext>
                </a:extLst>
              </p:cNvPr>
              <p:cNvSpPr/>
              <p:nvPr/>
            </p:nvSpPr>
            <p:spPr>
              <a:xfrm flipH="1">
                <a:off x="6432066" y="401697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C6266721-D64C-C66C-8D75-668EE602A99A}"/>
                  </a:ext>
                </a:extLst>
              </p:cNvPr>
              <p:cNvSpPr/>
              <p:nvPr/>
            </p:nvSpPr>
            <p:spPr>
              <a:xfrm flipH="1">
                <a:off x="7087269" y="4014796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911EAF-6A85-CB07-062B-DD0F598A1528}"/>
                  </a:ext>
                </a:extLst>
              </p:cNvPr>
              <p:cNvSpPr txBox="1"/>
              <p:nvPr/>
            </p:nvSpPr>
            <p:spPr>
              <a:xfrm>
                <a:off x="6493118" y="3616886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8AAEDF-9148-7F17-AF46-BB0DA12D9438}"/>
                  </a:ext>
                </a:extLst>
              </p:cNvPr>
              <p:cNvSpPr txBox="1"/>
              <p:nvPr/>
            </p:nvSpPr>
            <p:spPr>
              <a:xfrm>
                <a:off x="7144456" y="3613301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209C24-BE77-9B6F-62F2-C687A32DD4EA}"/>
                </a:ext>
              </a:extLst>
            </p:cNvPr>
            <p:cNvSpPr/>
            <p:nvPr/>
          </p:nvSpPr>
          <p:spPr>
            <a:xfrm>
              <a:off x="-92232" y="2251726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6s, three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24F6E3-663D-4AC0-516F-A0EBC927E9C7}"/>
                </a:ext>
              </a:extLst>
            </p:cNvPr>
            <p:cNvSpPr/>
            <p:nvPr/>
          </p:nvSpPr>
          <p:spPr>
            <a:xfrm>
              <a:off x="2152993" y="4498275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3s, six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ABDF84-2C6F-AE89-092A-63C5F6C72545}"/>
                </a:ext>
              </a:extLst>
            </p:cNvPr>
            <p:cNvSpPr/>
            <p:nvPr/>
          </p:nvSpPr>
          <p:spPr>
            <a:xfrm>
              <a:off x="4154621" y="3232877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6 = 2 x 6 + 6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7B98292-2F79-A3D3-34D3-B1312D8773FA}"/>
                </a:ext>
              </a:extLst>
            </p:cNvPr>
            <p:cNvSpPr/>
            <p:nvPr/>
          </p:nvSpPr>
          <p:spPr>
            <a:xfrm>
              <a:off x="4191714" y="2274939"/>
              <a:ext cx="47127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+ one more </a:t>
              </a:r>
            </a:p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group strategy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107FD90-5DB4-4DB9-11FA-E82CA069D694}"/>
              </a:ext>
            </a:extLst>
          </p:cNvPr>
          <p:cNvSpPr/>
          <p:nvPr/>
        </p:nvSpPr>
        <p:spPr>
          <a:xfrm>
            <a:off x="1240630" y="690571"/>
            <a:ext cx="6725423" cy="1384995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a different strategy? </a:t>
            </a:r>
          </a:p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strategy do you prefer? Why?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4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275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2025-12-11T13:45:43Z</dcterms:modified>
  <cp:category/>
</cp:coreProperties>
</file>