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71" r:id="rId3"/>
    <p:sldId id="265" r:id="rId4"/>
    <p:sldId id="264" r:id="rId5"/>
    <p:sldId id="266" r:id="rId6"/>
    <p:sldId id="268" r:id="rId7"/>
    <p:sldId id="272" r:id="rId8"/>
    <p:sldId id="259" r:id="rId9"/>
    <p:sldId id="258" r:id="rId10"/>
    <p:sldId id="261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756381" y="-11231"/>
            <a:ext cx="85400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10 to any number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E2277C-A4A7-E90D-12C3-4CAFA0ABC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1647" y="2079574"/>
            <a:ext cx="4049488" cy="385665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18858" y="6248791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10 + 43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963884" y="1456250"/>
            <a:ext cx="82731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53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10 + 27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68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87241" y="547085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10 + 77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65469" y="4516433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59 + 10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969328" y="2465240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974771" y="3474230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980214" y="4483220"/>
            <a:ext cx="82731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4985657" y="5492211"/>
            <a:ext cx="805542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87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610819" y="57989"/>
            <a:ext cx="8315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/>
              <a:t>True or 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1708877" y="1685418"/>
            <a:ext cx="877529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6000" dirty="0"/>
              <a:t>24 + 10 = 25</a:t>
            </a:r>
            <a:endParaRPr lang="en-US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123597" y="3741421"/>
            <a:ext cx="59179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i="1" dirty="0">
                <a:solidFill>
                  <a:srgbClr val="FF0000"/>
                </a:solidFill>
              </a:rPr>
              <a:t>False</a:t>
            </a:r>
            <a:r>
              <a:rPr lang="en-GB" sz="6000" dirty="0"/>
              <a:t> (It’s 34)</a:t>
            </a:r>
          </a:p>
          <a:p>
            <a:pPr algn="ctr"/>
            <a:r>
              <a:rPr lang="en-GB" sz="6000" dirty="0">
                <a:solidFill>
                  <a:srgbClr val="00B050"/>
                </a:solidFill>
              </a:rPr>
              <a:t>What was Sailor’s mistake?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BCD0F1F-55CB-B23F-A82B-AB53ED99B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534" y="1802372"/>
            <a:ext cx="3414444" cy="3112484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3869222-44CD-B531-BC08-2CB9173522CE}"/>
              </a:ext>
            </a:extLst>
          </p:cNvPr>
          <p:cNvSpPr/>
          <p:nvPr/>
        </p:nvSpPr>
        <p:spPr>
          <a:xfrm rot="401977">
            <a:off x="3507003" y="1262464"/>
            <a:ext cx="4887807" cy="2161244"/>
          </a:xfrm>
          <a:prstGeom prst="cloudCallout">
            <a:avLst>
              <a:gd name="adj1" fmla="val -69606"/>
              <a:gd name="adj2" fmla="val 56573"/>
            </a:avLst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9F4F0-3C3A-A509-0FC2-D297A377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9823912-C09E-EA85-882D-5F21F843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FB97DB5-9146-6FD4-BC99-38DC04D7D463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16C672A-BE32-1C61-F7EE-027E334831E5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CAA02-97D9-F20E-6D9E-DE1AAC60569E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12908-C4DD-5A8D-98FF-7C4FBB0DACE7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BB3939-5905-DE4B-8355-46EF4266074C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03F5C1-17C1-6E88-CE71-9B78F7C52DCB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554D3-EE63-2A41-218E-EB5BFFD2408F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26293-B9F3-43F9-14D4-53BB9392F7DA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1C69E-8DBE-BC94-1328-5CCC4EB97A0C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D335E-2C60-BC2A-EF78-E899A914C4DE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0F8C02-E615-6D70-15D2-BE505CC53731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59EAFD-DC73-5171-DF37-6782AB243641}"/>
              </a:ext>
            </a:extLst>
          </p:cNvPr>
          <p:cNvGrpSpPr/>
          <p:nvPr/>
        </p:nvGrpSpPr>
        <p:grpSpPr>
          <a:xfrm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46126D7F-A6E4-3CA2-89B3-385C5E97268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BD3435-A98D-2188-F4E2-5C69CADB3EE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9B4C2E-7CEC-78FC-8738-21F27FAE73D8}"/>
              </a:ext>
            </a:extLst>
          </p:cNvPr>
          <p:cNvGrpSpPr/>
          <p:nvPr/>
        </p:nvGrpSpPr>
        <p:grpSpPr>
          <a:xfrm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235719F8-65D5-E4AF-B954-4619BC64E8F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8CCAD7-4486-5AA2-421E-8D4A9846B06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03E732-732E-C5DB-403B-F477FD490F0D}"/>
              </a:ext>
            </a:extLst>
          </p:cNvPr>
          <p:cNvGrpSpPr/>
          <p:nvPr/>
        </p:nvGrpSpPr>
        <p:grpSpPr>
          <a:xfrm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BE9ED962-6FA3-4BB0-640A-7CF542E2AD4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7A8AC8-23A0-D402-6EE7-5894FBD7B6F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5139C0-6ED5-2578-4C54-A43C20BC4B3A}"/>
              </a:ext>
            </a:extLst>
          </p:cNvPr>
          <p:cNvGrpSpPr/>
          <p:nvPr/>
        </p:nvGrpSpPr>
        <p:grpSpPr>
          <a:xfrm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C7239CC-E312-6D78-5C3A-588F8D24875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68B905B-314C-5A9D-DEFE-EE8C7088724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BAD954-9F55-B6BE-B5F2-0F9DC1B7DFAB}"/>
              </a:ext>
            </a:extLst>
          </p:cNvPr>
          <p:cNvGrpSpPr/>
          <p:nvPr/>
        </p:nvGrpSpPr>
        <p:grpSpPr>
          <a:xfrm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5E0CFFCF-FE54-580A-C7F6-00BDC014F8F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C36337-ECB6-3380-B2DF-A0E8B44C510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3F2F36-6EF2-3118-17E6-85F5555F37CC}"/>
              </a:ext>
            </a:extLst>
          </p:cNvPr>
          <p:cNvGrpSpPr/>
          <p:nvPr/>
        </p:nvGrpSpPr>
        <p:grpSpPr>
          <a:xfrm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E4F88BA-003D-C1E3-2558-C98406DD4FE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5BF85AF-48F2-E7E0-DAE7-E1B2959CAB0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AEA449-5E72-3292-66F1-5502BC91B658}"/>
              </a:ext>
            </a:extLst>
          </p:cNvPr>
          <p:cNvGrpSpPr/>
          <p:nvPr/>
        </p:nvGrpSpPr>
        <p:grpSpPr>
          <a:xfrm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749B99FA-D0DB-673E-6356-CC60B83A621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5FAE11-C918-DB32-BC3C-0669BE86EEE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FCAC7A-FB19-FE87-9587-B455344AF638}"/>
              </a:ext>
            </a:extLst>
          </p:cNvPr>
          <p:cNvGrpSpPr/>
          <p:nvPr/>
        </p:nvGrpSpPr>
        <p:grpSpPr>
          <a:xfrm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00D1358B-8D54-1502-C18A-5CAA647CD01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07CF74-AD60-7870-A78F-D4AEC656626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A23659-049B-358A-6396-74FC7184B8C4}"/>
              </a:ext>
            </a:extLst>
          </p:cNvPr>
          <p:cNvGrpSpPr/>
          <p:nvPr/>
        </p:nvGrpSpPr>
        <p:grpSpPr>
          <a:xfrm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AEF6C71C-D827-BA53-3FED-48401B676E8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0BD06FA-A4FE-F0E9-3A8C-8DBF3857347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+10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DFFBA838-92BF-3C78-6535-C98FDC252565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A39E406-EA38-CAB3-5404-4BCB25DC3836}"/>
              </a:ext>
            </a:extLst>
          </p:cNvPr>
          <p:cNvSpPr/>
          <p:nvPr/>
        </p:nvSpPr>
        <p:spPr>
          <a:xfrm>
            <a:off x="238422" y="3842427"/>
            <a:ext cx="8905578" cy="2308324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/>
              <a:t>I notice that when you add ____, the ones digit stays the _____ but the tens digit increases by ____.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D8F6199-31F9-FFC9-72E9-C1CEB196FFB4}"/>
              </a:ext>
            </a:extLst>
          </p:cNvPr>
          <p:cNvSpPr/>
          <p:nvPr/>
        </p:nvSpPr>
        <p:spPr>
          <a:xfrm>
            <a:off x="1511723" y="312409"/>
            <a:ext cx="73938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do you notice?</a:t>
            </a:r>
            <a:endParaRPr lang="en-US" sz="66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A536FC3-D699-BF17-7B3D-4C9B34D5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39" y="5936226"/>
            <a:ext cx="570270" cy="78747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4866ACC-A03E-C5E7-7A89-2EBB67867274}"/>
              </a:ext>
            </a:extLst>
          </p:cNvPr>
          <p:cNvSpPr/>
          <p:nvPr/>
        </p:nvSpPr>
        <p:spPr>
          <a:xfrm>
            <a:off x="6962681" y="3790482"/>
            <a:ext cx="20619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ten</a:t>
            </a:r>
            <a:endParaRPr lang="en-US" sz="6600" b="1" cap="none" spc="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54466ED-86EA-D711-4671-48D712253397}"/>
              </a:ext>
            </a:extLst>
          </p:cNvPr>
          <p:cNvSpPr/>
          <p:nvPr/>
        </p:nvSpPr>
        <p:spPr>
          <a:xfrm>
            <a:off x="6099176" y="4502699"/>
            <a:ext cx="20619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endParaRPr lang="en-US" sz="6600" b="1" cap="none" spc="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7343EA-BFF8-948C-7E13-DD94E521B207}"/>
              </a:ext>
            </a:extLst>
          </p:cNvPr>
          <p:cNvSpPr/>
          <p:nvPr/>
        </p:nvSpPr>
        <p:spPr>
          <a:xfrm>
            <a:off x="6708886" y="5276477"/>
            <a:ext cx="20619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one</a:t>
            </a:r>
            <a:endParaRPr lang="en-US" sz="6600" b="1" cap="none" spc="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7" name="Picture 4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65AD462-241F-EF11-D5DA-72F2156AF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6" y="147474"/>
            <a:ext cx="1312634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3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1" grpId="1" animBg="1"/>
      <p:bldP spid="42" grpId="1"/>
      <p:bldP spid="43" grpId="0"/>
      <p:bldP spid="44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9B4CC-DA9E-5B3A-38DA-FA02CD72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C319E9C-75EA-F267-D919-A0084011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0E7C38-A57A-24DA-4A2C-64033C211915}"/>
              </a:ext>
            </a:extLst>
          </p:cNvPr>
          <p:cNvGraphicFramePr>
            <a:graphicFrameLocks noGrp="1"/>
          </p:cNvGraphicFramePr>
          <p:nvPr/>
        </p:nvGraphicFramePr>
        <p:xfrm>
          <a:off x="1063809" y="2303197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05D1F1C-3174-93B2-309A-17B5D5C78609}"/>
              </a:ext>
            </a:extLst>
          </p:cNvPr>
          <p:cNvSpPr txBox="1"/>
          <p:nvPr/>
        </p:nvSpPr>
        <p:spPr>
          <a:xfrm>
            <a:off x="1112962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8654FF-A2B8-A270-7F7E-EBA90B803D17}"/>
              </a:ext>
            </a:extLst>
          </p:cNvPr>
          <p:cNvSpPr txBox="1"/>
          <p:nvPr/>
        </p:nvSpPr>
        <p:spPr>
          <a:xfrm>
            <a:off x="1884924" y="2341009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9D3D9-0B13-97FD-ADC1-B992F0E06094}"/>
              </a:ext>
            </a:extLst>
          </p:cNvPr>
          <p:cNvSpPr txBox="1"/>
          <p:nvPr/>
        </p:nvSpPr>
        <p:spPr>
          <a:xfrm>
            <a:off x="3339439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551A7-73C4-9387-8B6A-BC02A8300229}"/>
              </a:ext>
            </a:extLst>
          </p:cNvPr>
          <p:cNvSpPr txBox="1"/>
          <p:nvPr/>
        </p:nvSpPr>
        <p:spPr>
          <a:xfrm>
            <a:off x="2597280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058AB-EC10-A205-1904-E67277004FB8}"/>
              </a:ext>
            </a:extLst>
          </p:cNvPr>
          <p:cNvSpPr txBox="1"/>
          <p:nvPr/>
        </p:nvSpPr>
        <p:spPr>
          <a:xfrm>
            <a:off x="4823757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96875-D205-19CA-AB89-78D017CBB6E6}"/>
              </a:ext>
            </a:extLst>
          </p:cNvPr>
          <p:cNvSpPr txBox="1"/>
          <p:nvPr/>
        </p:nvSpPr>
        <p:spPr>
          <a:xfrm>
            <a:off x="5565916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7AB13-930C-E2B5-2ABA-B82A3B921822}"/>
              </a:ext>
            </a:extLst>
          </p:cNvPr>
          <p:cNvSpPr txBox="1"/>
          <p:nvPr/>
        </p:nvSpPr>
        <p:spPr>
          <a:xfrm>
            <a:off x="6308075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6CD440-AD90-9932-F63D-11B244351E7C}"/>
              </a:ext>
            </a:extLst>
          </p:cNvPr>
          <p:cNvSpPr txBox="1"/>
          <p:nvPr/>
        </p:nvSpPr>
        <p:spPr>
          <a:xfrm>
            <a:off x="7050234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BC7D4-EDA2-348B-4F93-CF91B8F4E4CC}"/>
              </a:ext>
            </a:extLst>
          </p:cNvPr>
          <p:cNvSpPr txBox="1"/>
          <p:nvPr/>
        </p:nvSpPr>
        <p:spPr>
          <a:xfrm>
            <a:off x="7762590" y="2394870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322012-4F5D-CE38-29A4-FC48A1FD382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958B15B-D1E3-10B3-5876-27BCD719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0B0340D-82EA-571A-BF63-84E3D3C28CA2}"/>
              </a:ext>
            </a:extLst>
          </p:cNvPr>
          <p:cNvSpPr txBox="1"/>
          <p:nvPr/>
        </p:nvSpPr>
        <p:spPr>
          <a:xfrm>
            <a:off x="1840219" y="2371786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EA504-D900-6328-8F62-F30113324590}"/>
              </a:ext>
            </a:extLst>
          </p:cNvPr>
          <p:cNvSpPr txBox="1"/>
          <p:nvPr/>
        </p:nvSpPr>
        <p:spPr>
          <a:xfrm>
            <a:off x="408159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7780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F54CAC-53BB-C5AB-9680-EFA18C82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951914"/>
              </p:ext>
            </p:extLst>
          </p:nvPr>
        </p:nvGraphicFramePr>
        <p:xfrm>
          <a:off x="1063809" y="2303197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9421BE-A50D-A4DE-3747-1B8E3DACAACE}"/>
              </a:ext>
            </a:extLst>
          </p:cNvPr>
          <p:cNvSpPr txBox="1"/>
          <p:nvPr/>
        </p:nvSpPr>
        <p:spPr>
          <a:xfrm>
            <a:off x="1112962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C5D05-0CB4-C5E0-58D3-AD8A4E12D43A}"/>
              </a:ext>
            </a:extLst>
          </p:cNvPr>
          <p:cNvSpPr txBox="1"/>
          <p:nvPr/>
        </p:nvSpPr>
        <p:spPr>
          <a:xfrm>
            <a:off x="4091187" y="2341009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E3E88-FD6B-1D74-18F1-316D69FA2AC4}"/>
              </a:ext>
            </a:extLst>
          </p:cNvPr>
          <p:cNvSpPr txBox="1"/>
          <p:nvPr/>
        </p:nvSpPr>
        <p:spPr>
          <a:xfrm>
            <a:off x="1855121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0DBF5-E3BC-E104-A3CE-54D0485894B7}"/>
              </a:ext>
            </a:extLst>
          </p:cNvPr>
          <p:cNvSpPr txBox="1"/>
          <p:nvPr/>
        </p:nvSpPr>
        <p:spPr>
          <a:xfrm>
            <a:off x="3339439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4DE55-3277-0C37-E875-30BE10777CE0}"/>
              </a:ext>
            </a:extLst>
          </p:cNvPr>
          <p:cNvSpPr txBox="1"/>
          <p:nvPr/>
        </p:nvSpPr>
        <p:spPr>
          <a:xfrm>
            <a:off x="2597280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CDA96-43FE-64B0-6CBF-9281361A157C}"/>
              </a:ext>
            </a:extLst>
          </p:cNvPr>
          <p:cNvSpPr txBox="1"/>
          <p:nvPr/>
        </p:nvSpPr>
        <p:spPr>
          <a:xfrm>
            <a:off x="4823757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2CE6EF-AD5A-C5AD-B757-B9B3FBA16C12}"/>
              </a:ext>
            </a:extLst>
          </p:cNvPr>
          <p:cNvSpPr txBox="1"/>
          <p:nvPr/>
        </p:nvSpPr>
        <p:spPr>
          <a:xfrm>
            <a:off x="5565916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92EC8-DD1F-3B8B-188D-0805AB580D9E}"/>
              </a:ext>
            </a:extLst>
          </p:cNvPr>
          <p:cNvSpPr txBox="1"/>
          <p:nvPr/>
        </p:nvSpPr>
        <p:spPr>
          <a:xfrm>
            <a:off x="6308075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EF9E18-490D-6CD5-C56A-B4C7B9138B1E}"/>
              </a:ext>
            </a:extLst>
          </p:cNvPr>
          <p:cNvSpPr txBox="1"/>
          <p:nvPr/>
        </p:nvSpPr>
        <p:spPr>
          <a:xfrm>
            <a:off x="7050234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3D711B-DC43-4998-79B2-0063DBF1F9C9}"/>
              </a:ext>
            </a:extLst>
          </p:cNvPr>
          <p:cNvSpPr txBox="1"/>
          <p:nvPr/>
        </p:nvSpPr>
        <p:spPr>
          <a:xfrm>
            <a:off x="7762590" y="2394870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B70779-C86D-23E7-37EE-D40C439FFB6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8BABB6F-F5FA-3861-8A7E-EE828C0C7A53}"/>
              </a:ext>
            </a:extLst>
          </p:cNvPr>
          <p:cNvSpPr txBox="1"/>
          <p:nvPr/>
        </p:nvSpPr>
        <p:spPr>
          <a:xfrm>
            <a:off x="4068501" y="2380337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1849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E0CDA0-E49D-DBE8-1402-E7507D94CCD7}"/>
              </a:ext>
            </a:extLst>
          </p:cNvPr>
          <p:cNvGraphicFramePr>
            <a:graphicFrameLocks noGrp="1"/>
          </p:cNvGraphicFramePr>
          <p:nvPr/>
        </p:nvGraphicFramePr>
        <p:xfrm>
          <a:off x="1063809" y="2303197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54394B7-273A-A0B3-EFE7-91E6FC1733E4}"/>
              </a:ext>
            </a:extLst>
          </p:cNvPr>
          <p:cNvSpPr txBox="1"/>
          <p:nvPr/>
        </p:nvSpPr>
        <p:spPr>
          <a:xfrm>
            <a:off x="1112962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E1D84-17E5-9C66-039B-A864938B20BC}"/>
              </a:ext>
            </a:extLst>
          </p:cNvPr>
          <p:cNvSpPr txBox="1"/>
          <p:nvPr/>
        </p:nvSpPr>
        <p:spPr>
          <a:xfrm>
            <a:off x="7092395" y="2334619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18E54-490F-A9CC-4A43-ACCEBCDB9023}"/>
              </a:ext>
            </a:extLst>
          </p:cNvPr>
          <p:cNvSpPr txBox="1"/>
          <p:nvPr/>
        </p:nvSpPr>
        <p:spPr>
          <a:xfrm>
            <a:off x="3339439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89219-D5E1-E90F-C3C4-AAF1E5854D29}"/>
              </a:ext>
            </a:extLst>
          </p:cNvPr>
          <p:cNvSpPr txBox="1"/>
          <p:nvPr/>
        </p:nvSpPr>
        <p:spPr>
          <a:xfrm>
            <a:off x="2597280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F12DD-7727-1178-9B10-745BE599BF60}"/>
              </a:ext>
            </a:extLst>
          </p:cNvPr>
          <p:cNvSpPr txBox="1"/>
          <p:nvPr/>
        </p:nvSpPr>
        <p:spPr>
          <a:xfrm>
            <a:off x="4823757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A40EF-B5BA-BC9B-384D-7F8C73A34C80}"/>
              </a:ext>
            </a:extLst>
          </p:cNvPr>
          <p:cNvSpPr txBox="1"/>
          <p:nvPr/>
        </p:nvSpPr>
        <p:spPr>
          <a:xfrm>
            <a:off x="5565916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D67136-875D-2B69-80A3-D7BA33C5F100}"/>
              </a:ext>
            </a:extLst>
          </p:cNvPr>
          <p:cNvSpPr txBox="1"/>
          <p:nvPr/>
        </p:nvSpPr>
        <p:spPr>
          <a:xfrm>
            <a:off x="7762590" y="2394870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DE03AF9-F0EB-1CBB-544F-3C20164E9061}"/>
              </a:ext>
            </a:extLst>
          </p:cNvPr>
          <p:cNvSpPr/>
          <p:nvPr/>
        </p:nvSpPr>
        <p:spPr>
          <a:xfrm>
            <a:off x="543344" y="4141805"/>
            <a:ext cx="84557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the missing numbers?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B13F43F-EA5C-B3F9-4A3C-019B68B2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E60D21-747A-48DD-1529-FF73918D608F}"/>
              </a:ext>
            </a:extLst>
          </p:cNvPr>
          <p:cNvSpPr txBox="1"/>
          <p:nvPr/>
        </p:nvSpPr>
        <p:spPr>
          <a:xfrm>
            <a:off x="408159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4218C-79B1-521B-63F5-708FEDC1F626}"/>
              </a:ext>
            </a:extLst>
          </p:cNvPr>
          <p:cNvSpPr txBox="1"/>
          <p:nvPr/>
        </p:nvSpPr>
        <p:spPr>
          <a:xfrm>
            <a:off x="1825318" y="2394870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593AA0-4592-4C85-597D-DA5DE90496B1}"/>
              </a:ext>
            </a:extLst>
          </p:cNvPr>
          <p:cNvSpPr txBox="1"/>
          <p:nvPr/>
        </p:nvSpPr>
        <p:spPr>
          <a:xfrm>
            <a:off x="6323770" y="2352592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9CDF0C-D304-02B3-2D2F-C8D8BDBDA4DE}"/>
              </a:ext>
            </a:extLst>
          </p:cNvPr>
          <p:cNvSpPr txBox="1"/>
          <p:nvPr/>
        </p:nvSpPr>
        <p:spPr>
          <a:xfrm>
            <a:off x="7049572" y="2356065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83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03795D-8E75-99E3-63BB-61C362A5DDDE}"/>
              </a:ext>
            </a:extLst>
          </p:cNvPr>
          <p:cNvSpPr txBox="1"/>
          <p:nvPr/>
        </p:nvSpPr>
        <p:spPr>
          <a:xfrm>
            <a:off x="6286869" y="2371787"/>
            <a:ext cx="6701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2E8156-4B52-B049-5C65-30C6A09D2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AC2087-CBAB-9E67-37CD-1C6B327A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F509B5-0C55-AE1C-55EA-E791C6401E17}"/>
              </a:ext>
            </a:extLst>
          </p:cNvPr>
          <p:cNvSpPr/>
          <p:nvPr/>
        </p:nvSpPr>
        <p:spPr>
          <a:xfrm>
            <a:off x="2313536" y="259652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 + 28 =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8545A-C22E-60A0-FC9A-E62DE38179BD}"/>
              </a:ext>
            </a:extLst>
          </p:cNvPr>
          <p:cNvSpPr/>
          <p:nvPr/>
        </p:nvSpPr>
        <p:spPr>
          <a:xfrm>
            <a:off x="6240241" y="259652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38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78BE8B-D14C-B6CA-FD2A-C82480FD03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84"/>
          <a:stretch>
            <a:fillRect/>
          </a:stretch>
        </p:blipFill>
        <p:spPr>
          <a:xfrm>
            <a:off x="-1219200" y="1374389"/>
            <a:ext cx="11582400" cy="52239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72E0A8D-0538-1554-B501-481BBCF85A5E}"/>
              </a:ext>
            </a:extLst>
          </p:cNvPr>
          <p:cNvGrpSpPr/>
          <p:nvPr/>
        </p:nvGrpSpPr>
        <p:grpSpPr>
          <a:xfrm>
            <a:off x="4818488" y="1719944"/>
            <a:ext cx="3091542" cy="838199"/>
            <a:chOff x="4589889" y="2558143"/>
            <a:chExt cx="3091542" cy="83819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ABC9736-4425-8791-07F7-BA2CED9A5764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2ABBA84-58A4-607E-2742-D45874BC232F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83F0800-A750-1ED0-DC64-7C51EADBC380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8566F95-CD2E-D8C7-8E76-0287909AA958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561CBF3-D9A6-C7BD-0892-3A1B31DE405F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A97FEF3-6198-E5AB-607C-B3882529CD8E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BB40AC8A-AD08-33D0-25CC-1312FE696801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E5D449E3-C638-AF69-6C99-37ECBC55B580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FAFEEFFB-E310-E97C-DD21-CC4F4226538C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C83A5D8-5610-A042-3408-09669D8E9247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460A3C0-E712-9FEF-36B1-3B99186250A2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6E12B3-3245-3990-2EF9-A4CE38508154}"/>
              </a:ext>
            </a:extLst>
          </p:cNvPr>
          <p:cNvGrpSpPr/>
          <p:nvPr/>
        </p:nvGrpSpPr>
        <p:grpSpPr>
          <a:xfrm>
            <a:off x="4810350" y="2695100"/>
            <a:ext cx="3091542" cy="838199"/>
            <a:chOff x="4589889" y="2558143"/>
            <a:chExt cx="3091542" cy="83819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B3E15F0-A008-A299-D736-984C4251F83C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17EDF68-5957-6F1E-9BB5-5ABABD909598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DDB35B2-8A07-0B9D-2761-A83BB3F3E818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A366A5-3377-5B10-FF60-E0F46788E686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F13205B-2B33-D53D-E9B0-69212AB61501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BD07677-70B7-2544-9B48-7788042F8307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66C54042-605D-3E2C-86FB-0510B1F11485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88FCB1C-F73F-C803-C135-031416F01084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6BCA8C35-C7D3-2AC7-62A9-E02A7D0A4FAD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5FF8D6BE-E226-3E3F-C4D0-DB277C87C778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A6CB6392-DD83-4570-20D5-394D21E2342E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725CB7C-44AB-24A0-4B96-AD15625029EC}"/>
              </a:ext>
            </a:extLst>
          </p:cNvPr>
          <p:cNvGrpSpPr/>
          <p:nvPr/>
        </p:nvGrpSpPr>
        <p:grpSpPr>
          <a:xfrm>
            <a:off x="4810350" y="3670256"/>
            <a:ext cx="3091542" cy="838199"/>
            <a:chOff x="4810350" y="3670256"/>
            <a:chExt cx="3091542" cy="83819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52F0CB6-2E91-F14E-6C42-8F3FF18F7BC9}"/>
                </a:ext>
              </a:extLst>
            </p:cNvPr>
            <p:cNvGrpSpPr/>
            <p:nvPr/>
          </p:nvGrpSpPr>
          <p:grpSpPr>
            <a:xfrm>
              <a:off x="4810350" y="3670256"/>
              <a:ext cx="1832695" cy="838199"/>
              <a:chOff x="4810350" y="3670256"/>
              <a:chExt cx="1832695" cy="83819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AA2A2A22-5B6D-265A-CAD7-E0FA63ADB670}"/>
                  </a:ext>
                </a:extLst>
              </p:cNvPr>
              <p:cNvSpPr/>
              <p:nvPr/>
            </p:nvSpPr>
            <p:spPr>
              <a:xfrm>
                <a:off x="4810350" y="3670256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8E589CD-F8C6-92F6-B3D0-EA4F193963D4}"/>
                  </a:ext>
                </a:extLst>
              </p:cNvPr>
              <p:cNvSpPr/>
              <p:nvPr/>
            </p:nvSpPr>
            <p:spPr>
              <a:xfrm>
                <a:off x="5125062" y="3670256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689C12B5-5EF9-40D3-5F9B-2904A8A67E49}"/>
                  </a:ext>
                </a:extLst>
              </p:cNvPr>
              <p:cNvSpPr/>
              <p:nvPr/>
            </p:nvSpPr>
            <p:spPr>
              <a:xfrm>
                <a:off x="5439774" y="3670256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8DB8A623-FEAB-0DA0-37B2-120EA47B6917}"/>
                  </a:ext>
                </a:extLst>
              </p:cNvPr>
              <p:cNvSpPr/>
              <p:nvPr/>
            </p:nvSpPr>
            <p:spPr>
              <a:xfrm>
                <a:off x="5754486" y="3670256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0EC4E221-6A9B-41DF-B708-362F448EF6CE}"/>
                  </a:ext>
                </a:extLst>
              </p:cNvPr>
              <p:cNvSpPr/>
              <p:nvPr/>
            </p:nvSpPr>
            <p:spPr>
              <a:xfrm>
                <a:off x="6069197" y="3670256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2EB1AF70-CBE6-5FC7-8276-3C6DC8233D33}"/>
                  </a:ext>
                </a:extLst>
              </p:cNvPr>
              <p:cNvSpPr/>
              <p:nvPr/>
            </p:nvSpPr>
            <p:spPr>
              <a:xfrm>
                <a:off x="6356121" y="3670256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B966C45-BE8F-91BD-6566-64CF377D5C7A}"/>
                </a:ext>
              </a:extLst>
            </p:cNvPr>
            <p:cNvSpPr/>
            <p:nvPr/>
          </p:nvSpPr>
          <p:spPr>
            <a:xfrm>
              <a:off x="6670833" y="3670256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8A0C4F7E-947F-C0EE-B3DE-48F15C544598}"/>
                </a:ext>
              </a:extLst>
            </p:cNvPr>
            <p:cNvSpPr/>
            <p:nvPr/>
          </p:nvSpPr>
          <p:spPr>
            <a:xfrm>
              <a:off x="6985545" y="3670256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50D0DD0F-1E3B-0D10-EC5D-1836BC679329}"/>
                </a:ext>
              </a:extLst>
            </p:cNvPr>
            <p:cNvSpPr/>
            <p:nvPr/>
          </p:nvSpPr>
          <p:spPr>
            <a:xfrm>
              <a:off x="7300257" y="3670256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697FBEE-8B18-9559-DC2D-5374871B3BD9}"/>
                </a:ext>
              </a:extLst>
            </p:cNvPr>
            <p:cNvSpPr/>
            <p:nvPr/>
          </p:nvSpPr>
          <p:spPr>
            <a:xfrm>
              <a:off x="7614968" y="3670256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E049A7E-2FA7-3E2F-A8C2-6158E8682F7E}"/>
              </a:ext>
            </a:extLst>
          </p:cNvPr>
          <p:cNvGrpSpPr/>
          <p:nvPr/>
        </p:nvGrpSpPr>
        <p:grpSpPr>
          <a:xfrm>
            <a:off x="4810350" y="4645412"/>
            <a:ext cx="2462119" cy="838199"/>
            <a:chOff x="4810350" y="4645412"/>
            <a:chExt cx="2462119" cy="83819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3E7AE60-03DC-EE2D-2A86-3F35DE6E275F}"/>
                </a:ext>
              </a:extLst>
            </p:cNvPr>
            <p:cNvSpPr/>
            <p:nvPr/>
          </p:nvSpPr>
          <p:spPr>
            <a:xfrm>
              <a:off x="4810350" y="464541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0A3F8726-8FC0-CA14-F071-322B61BA7F7C}"/>
                </a:ext>
              </a:extLst>
            </p:cNvPr>
            <p:cNvSpPr/>
            <p:nvPr/>
          </p:nvSpPr>
          <p:spPr>
            <a:xfrm>
              <a:off x="5125062" y="464541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8194F33D-158B-E08B-07B0-26F329157DA6}"/>
                </a:ext>
              </a:extLst>
            </p:cNvPr>
            <p:cNvSpPr/>
            <p:nvPr/>
          </p:nvSpPr>
          <p:spPr>
            <a:xfrm>
              <a:off x="5439774" y="464541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622F185-5F92-A575-32BE-2388439D6C10}"/>
                </a:ext>
              </a:extLst>
            </p:cNvPr>
            <p:cNvSpPr/>
            <p:nvPr/>
          </p:nvSpPr>
          <p:spPr>
            <a:xfrm>
              <a:off x="5754486" y="464541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74494EE-C313-D6CB-83EE-9544A1C91910}"/>
                </a:ext>
              </a:extLst>
            </p:cNvPr>
            <p:cNvSpPr/>
            <p:nvPr/>
          </p:nvSpPr>
          <p:spPr>
            <a:xfrm>
              <a:off x="6069197" y="464541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FDFE1BC-3F44-EF1E-F639-A29849307F24}"/>
                </a:ext>
              </a:extLst>
            </p:cNvPr>
            <p:cNvSpPr/>
            <p:nvPr/>
          </p:nvSpPr>
          <p:spPr>
            <a:xfrm>
              <a:off x="6356121" y="464541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1B823A9-737A-69F8-9191-FD44136F6987}"/>
                </a:ext>
              </a:extLst>
            </p:cNvPr>
            <p:cNvSpPr/>
            <p:nvPr/>
          </p:nvSpPr>
          <p:spPr>
            <a:xfrm>
              <a:off x="6670833" y="464541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FCDB2D3D-B954-47A2-46FE-B868F2CFB16C}"/>
                </a:ext>
              </a:extLst>
            </p:cNvPr>
            <p:cNvSpPr/>
            <p:nvPr/>
          </p:nvSpPr>
          <p:spPr>
            <a:xfrm>
              <a:off x="6985545" y="464541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D0283B5-E1DE-FD7A-4EF9-4DBC9FB0E445}"/>
              </a:ext>
            </a:extLst>
          </p:cNvPr>
          <p:cNvSpPr/>
          <p:nvPr/>
        </p:nvSpPr>
        <p:spPr>
          <a:xfrm>
            <a:off x="7300257" y="464541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B26CFFE-CBDA-E070-92B7-2D70D8D7FFDF}"/>
              </a:ext>
            </a:extLst>
          </p:cNvPr>
          <p:cNvSpPr/>
          <p:nvPr/>
        </p:nvSpPr>
        <p:spPr>
          <a:xfrm>
            <a:off x="7614968" y="464541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1588EAF-BA7E-69E4-A35B-81B978E45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pic>
        <p:nvPicPr>
          <p:cNvPr id="5" name="Picture 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DC0ED6E8-D3BB-D14B-7F3F-E4BACB30B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1" y="129714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0C614E9-8041-BF64-1579-C66AF9F8D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6059 -0.0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35886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-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-0.35886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07407E-6 L -0.35816 -0.000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ED2F5F-E0CE-D89A-0B9C-E36B01F4A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A10BE09-97C9-3438-AC29-8FFA1363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0A5E04-B264-AB81-305D-16753E890253}"/>
              </a:ext>
            </a:extLst>
          </p:cNvPr>
          <p:cNvSpPr/>
          <p:nvPr/>
        </p:nvSpPr>
        <p:spPr>
          <a:xfrm>
            <a:off x="2463711" y="424195"/>
            <a:ext cx="39267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  +  34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BE456E-06D6-51BE-7F2F-2FFEE02BDFC4}"/>
              </a:ext>
            </a:extLst>
          </p:cNvPr>
          <p:cNvSpPr/>
          <p:nvPr/>
        </p:nvSpPr>
        <p:spPr>
          <a:xfrm>
            <a:off x="4153044" y="2684581"/>
            <a:ext cx="711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7F6B8B6-4AE4-4FB2-48CD-A57F7290C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2909673" y="2281192"/>
            <a:ext cx="669800" cy="26534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D6DBA3B-718B-B787-0843-90B0DDDA3AC6}"/>
              </a:ext>
            </a:extLst>
          </p:cNvPr>
          <p:cNvSpPr/>
          <p:nvPr/>
        </p:nvSpPr>
        <p:spPr>
          <a:xfrm>
            <a:off x="2608647" y="5406632"/>
            <a:ext cx="3926705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44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" name="Picture 2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044BCCB7-53B0-7618-B1CA-739ADEF14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03017"/>
            <a:ext cx="1233968" cy="1233968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0F3AC095-B1D3-67BC-B27D-F7480284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64" y="103017"/>
            <a:ext cx="1202400" cy="1201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8E5F4C2-CA49-4BFD-CCD0-0C1DF767CC30}"/>
              </a:ext>
            </a:extLst>
          </p:cNvPr>
          <p:cNvGrpSpPr/>
          <p:nvPr/>
        </p:nvGrpSpPr>
        <p:grpSpPr>
          <a:xfrm>
            <a:off x="5342250" y="2281192"/>
            <a:ext cx="2510600" cy="2653438"/>
            <a:chOff x="5342250" y="2281192"/>
            <a:chExt cx="2510600" cy="265343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B4232C-E220-30FF-302D-E4C0CC500011}"/>
                </a:ext>
              </a:extLst>
            </p:cNvPr>
            <p:cNvGrpSpPr/>
            <p:nvPr/>
          </p:nvGrpSpPr>
          <p:grpSpPr>
            <a:xfrm>
              <a:off x="5342250" y="2281192"/>
              <a:ext cx="1840800" cy="2653438"/>
              <a:chOff x="1661458" y="2570193"/>
              <a:chExt cx="1840800" cy="2653438"/>
            </a:xfrm>
          </p:grpSpPr>
          <p:pic>
            <p:nvPicPr>
              <p:cNvPr id="15" name="Picture 1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9DC43EC-5B55-B2B2-FE81-FA48442888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 l="39151" t="10309" r="40209" b="7928"/>
              <a:stretch/>
            </p:blipFill>
            <p:spPr>
              <a:xfrm>
                <a:off x="2246958" y="2570193"/>
                <a:ext cx="669800" cy="2653438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A607A0A-C6FD-5132-BD45-739AAB2373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 l="39151" t="10309" r="40209" b="7928"/>
              <a:stretch/>
            </p:blipFill>
            <p:spPr>
              <a:xfrm>
                <a:off x="2832458" y="2570193"/>
                <a:ext cx="669800" cy="2653438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FA66F87-6C89-6F69-B7D2-56FF04171A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 l="39151" t="10309" r="40209" b="7928"/>
              <a:stretch/>
            </p:blipFill>
            <p:spPr>
              <a:xfrm>
                <a:off x="1661458" y="2570193"/>
                <a:ext cx="669800" cy="2653438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6147C7-840E-5F13-5C47-FA9BC0E79B74}"/>
                </a:ext>
              </a:extLst>
            </p:cNvPr>
            <p:cNvGrpSpPr/>
            <p:nvPr/>
          </p:nvGrpSpPr>
          <p:grpSpPr>
            <a:xfrm>
              <a:off x="7345785" y="2575086"/>
              <a:ext cx="507065" cy="1955207"/>
              <a:chOff x="6943767" y="2575086"/>
              <a:chExt cx="507065" cy="195520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C8B177F-8365-5D66-287E-F6F4D4E90DF0}"/>
                  </a:ext>
                </a:extLst>
              </p:cNvPr>
              <p:cNvGrpSpPr/>
              <p:nvPr/>
            </p:nvGrpSpPr>
            <p:grpSpPr>
              <a:xfrm>
                <a:off x="6943767" y="2575086"/>
                <a:ext cx="507065" cy="984909"/>
                <a:chOff x="3032722" y="3130067"/>
                <a:chExt cx="507065" cy="984909"/>
              </a:xfrm>
            </p:grpSpPr>
            <p:pic>
              <p:nvPicPr>
                <p:cNvPr id="5" name="Picture 4" descr="A green cube with black outline&#10;&#10;AI-generated content may be incorrect.">
                  <a:extLst>
                    <a:ext uri="{FF2B5EF4-FFF2-40B4-BE49-F238E27FC236}">
                      <a16:creationId xmlns:a16="http://schemas.microsoft.com/office/drawing/2014/main" id="{07E18BF5-BEE0-D136-B9A0-DA8C528AB9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32722" y="3130067"/>
                  <a:ext cx="507065" cy="507065"/>
                </a:xfrm>
                <a:prstGeom prst="rect">
                  <a:avLst/>
                </a:prstGeom>
              </p:spPr>
            </p:pic>
            <p:pic>
              <p:nvPicPr>
                <p:cNvPr id="7" name="Picture 6" descr="A green cube with black outline&#10;&#10;AI-generated content may be incorrect.">
                  <a:extLst>
                    <a:ext uri="{FF2B5EF4-FFF2-40B4-BE49-F238E27FC236}">
                      <a16:creationId xmlns:a16="http://schemas.microsoft.com/office/drawing/2014/main" id="{47441F0E-2D06-4846-02E8-3829E12EDA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32722" y="3607911"/>
                  <a:ext cx="507065" cy="507065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67FB6C7-6089-3A86-AF0E-FA9D3E4B5F8C}"/>
                  </a:ext>
                </a:extLst>
              </p:cNvPr>
              <p:cNvGrpSpPr/>
              <p:nvPr/>
            </p:nvGrpSpPr>
            <p:grpSpPr>
              <a:xfrm>
                <a:off x="6943767" y="3545384"/>
                <a:ext cx="507065" cy="984909"/>
                <a:chOff x="3032722" y="3130067"/>
                <a:chExt cx="507065" cy="984909"/>
              </a:xfrm>
            </p:grpSpPr>
            <p:pic>
              <p:nvPicPr>
                <p:cNvPr id="12" name="Picture 11" descr="A green cube with black outline&#10;&#10;AI-generated content may be incorrect.">
                  <a:extLst>
                    <a:ext uri="{FF2B5EF4-FFF2-40B4-BE49-F238E27FC236}">
                      <a16:creationId xmlns:a16="http://schemas.microsoft.com/office/drawing/2014/main" id="{A62D4A7D-8456-8B71-5E6E-850A75B7E1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32722" y="3130067"/>
                  <a:ext cx="507065" cy="50706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A green cube with black outline&#10;&#10;AI-generated content may be incorrect.">
                  <a:extLst>
                    <a:ext uri="{FF2B5EF4-FFF2-40B4-BE49-F238E27FC236}">
                      <a16:creationId xmlns:a16="http://schemas.microsoft.com/office/drawing/2014/main" id="{D92C7B41-61ED-5087-06BF-2689255E8C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32722" y="3607911"/>
                  <a:ext cx="507065" cy="507065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85123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-0.12674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0.07327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82D6B-CEB6-0A2D-7F7C-2DDC07266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4539E7-C739-7BFF-C101-1CA29DADD58D}"/>
              </a:ext>
            </a:extLst>
          </p:cNvPr>
          <p:cNvSpPr/>
          <p:nvPr/>
        </p:nvSpPr>
        <p:spPr>
          <a:xfrm>
            <a:off x="2031596" y="859331"/>
            <a:ext cx="47007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+  42  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624705-B39F-7B95-E072-A28270EB2B31}"/>
              </a:ext>
            </a:extLst>
          </p:cNvPr>
          <p:cNvSpPr/>
          <p:nvPr/>
        </p:nvSpPr>
        <p:spPr>
          <a:xfrm>
            <a:off x="3742280" y="5406632"/>
            <a:ext cx="1393120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52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4C7886-DBF7-5787-3ECD-64F52F40FCE7}"/>
              </a:ext>
            </a:extLst>
          </p:cNvPr>
          <p:cNvSpPr/>
          <p:nvPr/>
        </p:nvSpPr>
        <p:spPr>
          <a:xfrm>
            <a:off x="4026027" y="2633834"/>
            <a:ext cx="711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3F2250-4170-4BEF-5101-5C464C97C57A}"/>
              </a:ext>
            </a:extLst>
          </p:cNvPr>
          <p:cNvGrpSpPr/>
          <p:nvPr/>
        </p:nvGrpSpPr>
        <p:grpSpPr>
          <a:xfrm>
            <a:off x="5135400" y="2230445"/>
            <a:ext cx="2650092" cy="2653438"/>
            <a:chOff x="5135400" y="2230445"/>
            <a:chExt cx="2650092" cy="265343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7C19BC4-F4C8-0597-1651-4024444DF442}"/>
                </a:ext>
              </a:extLst>
            </p:cNvPr>
            <p:cNvGrpSpPr/>
            <p:nvPr/>
          </p:nvGrpSpPr>
          <p:grpSpPr>
            <a:xfrm>
              <a:off x="5135400" y="2230445"/>
              <a:ext cx="2143027" cy="2653438"/>
              <a:chOff x="3792808" y="2459926"/>
              <a:chExt cx="2143027" cy="2653438"/>
            </a:xfrm>
          </p:grpSpPr>
          <p:pic>
            <p:nvPicPr>
              <p:cNvPr id="11" name="Picture 1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20DFB5A-9EF5-B407-EF21-CF8DA5A0FB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 l="39151" t="10309" r="40209" b="7928"/>
              <a:stretch/>
            </p:blipFill>
            <p:spPr>
              <a:xfrm>
                <a:off x="5266035" y="2459926"/>
                <a:ext cx="669800" cy="2653438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428595B-8335-7310-D45C-EDB71D7093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 l="39151" t="10309" r="40209" b="7928"/>
              <a:stretch/>
            </p:blipFill>
            <p:spPr>
              <a:xfrm>
                <a:off x="4283884" y="2459926"/>
                <a:ext cx="669800" cy="2653438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ECD3A89-59D0-517A-D4D6-6B2361C09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 l="39151" t="10309" r="40209" b="7928"/>
              <a:stretch/>
            </p:blipFill>
            <p:spPr>
              <a:xfrm>
                <a:off x="4774960" y="2459926"/>
                <a:ext cx="669800" cy="2653438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B06D1F9-FFDB-FABF-D15F-03A5588D1D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 l="39151" t="10309" r="40209" b="7928"/>
              <a:stretch/>
            </p:blipFill>
            <p:spPr>
              <a:xfrm>
                <a:off x="3792808" y="2459926"/>
                <a:ext cx="669800" cy="2653438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9195AC8-2AC6-5407-FCB1-C2F10D0435E8}"/>
                </a:ext>
              </a:extLst>
            </p:cNvPr>
            <p:cNvGrpSpPr/>
            <p:nvPr/>
          </p:nvGrpSpPr>
          <p:grpSpPr>
            <a:xfrm>
              <a:off x="7278427" y="3064709"/>
              <a:ext cx="507065" cy="984909"/>
              <a:chOff x="3032722" y="3607911"/>
              <a:chExt cx="507065" cy="984909"/>
            </a:xfrm>
          </p:grpSpPr>
          <p:pic>
            <p:nvPicPr>
              <p:cNvPr id="32" name="Picture 31" descr="A green cube with black outline&#10;&#10;AI-generated content may be incorrect.">
                <a:extLst>
                  <a:ext uri="{FF2B5EF4-FFF2-40B4-BE49-F238E27FC236}">
                    <a16:creationId xmlns:a16="http://schemas.microsoft.com/office/drawing/2014/main" id="{3260870A-DD4F-575A-46DB-CB039A4C3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2722" y="3607911"/>
                <a:ext cx="507065" cy="507065"/>
              </a:xfrm>
              <a:prstGeom prst="rect">
                <a:avLst/>
              </a:prstGeom>
            </p:spPr>
          </p:pic>
          <p:pic>
            <p:nvPicPr>
              <p:cNvPr id="33" name="Picture 32" descr="A green cube with black outline&#10;&#10;AI-generated content may be incorrect.">
                <a:extLst>
                  <a:ext uri="{FF2B5EF4-FFF2-40B4-BE49-F238E27FC236}">
                    <a16:creationId xmlns:a16="http://schemas.microsoft.com/office/drawing/2014/main" id="{9C4E0D68-01F6-0D41-3B9D-8328FA7B8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2722" y="4085755"/>
                <a:ext cx="507065" cy="507065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A24F5F9-5245-C172-6BAD-3C265633D6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2939851" y="2267927"/>
            <a:ext cx="669800" cy="265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0.10399 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0.07326 -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7989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8166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7689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769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79308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32839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32362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31885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318900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321850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9054FC12-AAF4-7807-6E12-7BD9DA0F0766}"/>
              </a:ext>
            </a:extLst>
          </p:cNvPr>
          <p:cNvSpPr/>
          <p:nvPr/>
        </p:nvSpPr>
        <p:spPr>
          <a:xfrm>
            <a:off x="1221528" y="5037570"/>
            <a:ext cx="3143693" cy="1230589"/>
          </a:xfrm>
          <a:prstGeom prst="cloudCallout">
            <a:avLst>
              <a:gd name="adj1" fmla="val 50153"/>
              <a:gd name="adj2" fmla="val 49231"/>
            </a:avLst>
          </a:prstGeom>
          <a:noFill/>
          <a:ln w="19050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same?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AE8C6A52-1358-0B54-44CB-DA421A12541B}"/>
              </a:ext>
            </a:extLst>
          </p:cNvPr>
          <p:cNvSpPr/>
          <p:nvPr/>
        </p:nvSpPr>
        <p:spPr>
          <a:xfrm>
            <a:off x="4886725" y="5037570"/>
            <a:ext cx="3143693" cy="1230589"/>
          </a:xfrm>
          <a:prstGeom prst="cloudCallout">
            <a:avLst>
              <a:gd name="adj1" fmla="val -54768"/>
              <a:gd name="adj2" fmla="val 49231"/>
            </a:avLst>
          </a:prstGeom>
          <a:noFill/>
          <a:ln w="19050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different?</a:t>
            </a: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678</TotalTime>
  <Words>241</Words>
  <Application>Microsoft Office PowerPoint</Application>
  <PresentationFormat>On-screen Show (4:3)</PresentationFormat>
  <Paragraphs>102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39</cp:revision>
  <dcterms:created xsi:type="dcterms:W3CDTF">2013-01-27T09:14:16Z</dcterms:created>
  <dcterms:modified xsi:type="dcterms:W3CDTF">2025-12-04T18:37:46Z</dcterms:modified>
  <cp:category/>
</cp:coreProperties>
</file>