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59" r:id="rId4"/>
    <p:sldId id="266" r:id="rId5"/>
    <p:sldId id="267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3884" y="130063"/>
            <a:ext cx="56040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2 to a number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93CBD-7440-4ADE-05A3-3F59864CE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8494" y="2779466"/>
            <a:ext cx="3314598" cy="315676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1418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8" y="186367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661351" y="4189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2" name="Picture 1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B10A3F45-E864-56DA-2C94-3BB0CD9EB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29" y="2409359"/>
            <a:ext cx="894732" cy="894732"/>
          </a:xfrm>
          <a:prstGeom prst="rect">
            <a:avLst/>
          </a:prstGeom>
        </p:spPr>
      </p:pic>
      <p:pic>
        <p:nvPicPr>
          <p:cNvPr id="13" name="Picture 12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E530AC5A-D30B-6CD6-CF37-2440170B8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56" y="2534268"/>
            <a:ext cx="894732" cy="894732"/>
          </a:xfrm>
          <a:prstGeom prst="rect">
            <a:avLst/>
          </a:prstGeom>
        </p:spPr>
      </p:pic>
      <p:pic>
        <p:nvPicPr>
          <p:cNvPr id="4" name="Picture 3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E05B63C0-8DF3-E642-4070-4D00962E5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266" y="2428429"/>
            <a:ext cx="894732" cy="894732"/>
          </a:xfrm>
          <a:prstGeom prst="rect">
            <a:avLst/>
          </a:prstGeom>
        </p:spPr>
      </p:pic>
      <p:pic>
        <p:nvPicPr>
          <p:cNvPr id="5" name="Picture 4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2DD26DF-CBA0-8D54-6D06-FD0494A3A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093" y="2553338"/>
            <a:ext cx="894732" cy="894732"/>
          </a:xfrm>
          <a:prstGeom prst="rect">
            <a:avLst/>
          </a:prstGeom>
        </p:spPr>
      </p:pic>
      <p:pic>
        <p:nvPicPr>
          <p:cNvPr id="6" name="Picture 5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B95217BE-C2B9-3143-5831-2E9C4819B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22" y="2035415"/>
            <a:ext cx="894732" cy="894732"/>
          </a:xfrm>
          <a:prstGeom prst="rect">
            <a:avLst/>
          </a:prstGeom>
        </p:spPr>
      </p:pic>
      <p:pic>
        <p:nvPicPr>
          <p:cNvPr id="7" name="Picture 6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84CB673-4622-A6F7-5B68-193C66DCD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549" y="2160324"/>
            <a:ext cx="894732" cy="894732"/>
          </a:xfrm>
          <a:prstGeom prst="rect">
            <a:avLst/>
          </a:prstGeom>
        </p:spPr>
      </p:pic>
      <p:pic>
        <p:nvPicPr>
          <p:cNvPr id="8" name="Picture 7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B88EE429-B72F-88DD-093E-873881894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604" y="2760543"/>
            <a:ext cx="894732" cy="894732"/>
          </a:xfrm>
          <a:prstGeom prst="rect">
            <a:avLst/>
          </a:prstGeom>
        </p:spPr>
      </p:pic>
      <p:pic>
        <p:nvPicPr>
          <p:cNvPr id="9" name="Picture 8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124099B4-7046-9459-88AC-1F4C9EEE8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431" y="2885452"/>
            <a:ext cx="894732" cy="8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4653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465038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46141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46170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46560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Arrow: Circular 1">
            <a:extLst>
              <a:ext uri="{FF2B5EF4-FFF2-40B4-BE49-F238E27FC236}">
                <a16:creationId xmlns:a16="http://schemas.microsoft.com/office/drawing/2014/main" id="{630761E7-D99A-5195-5EAA-9CF10E2B4785}"/>
              </a:ext>
            </a:extLst>
          </p:cNvPr>
          <p:cNvSpPr/>
          <p:nvPr/>
        </p:nvSpPr>
        <p:spPr>
          <a:xfrm>
            <a:off x="4550228" y="2205664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>
            <a:off x="3834575" y="2244716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D5568D60-F12D-9AF5-89B9-06BCC668CF3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9F17B12F-E87D-D9D4-A707-462F033E36F5}"/>
              </a:ext>
            </a:extLst>
          </p:cNvPr>
          <p:cNvSpPr/>
          <p:nvPr/>
        </p:nvSpPr>
        <p:spPr>
          <a:xfrm>
            <a:off x="6673644" y="2223586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1ED8C89B-BBDD-F5BF-8A05-77BF0BFB0DD9}"/>
              </a:ext>
            </a:extLst>
          </p:cNvPr>
          <p:cNvSpPr/>
          <p:nvPr/>
        </p:nvSpPr>
        <p:spPr>
          <a:xfrm>
            <a:off x="5949917" y="2234884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2B701-1564-9C24-EFED-3988627C78D1}"/>
              </a:ext>
            </a:extLst>
          </p:cNvPr>
          <p:cNvSpPr/>
          <p:nvPr/>
        </p:nvSpPr>
        <p:spPr>
          <a:xfrm>
            <a:off x="1649353" y="482037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E3405-9F32-EDB6-AAE3-E88DF7537E27}"/>
              </a:ext>
            </a:extLst>
          </p:cNvPr>
          <p:cNvSpPr/>
          <p:nvPr/>
        </p:nvSpPr>
        <p:spPr>
          <a:xfrm>
            <a:off x="3814912" y="481753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F9C7B6-7B37-B229-E6E0-31F190F95BB4}"/>
              </a:ext>
            </a:extLst>
          </p:cNvPr>
          <p:cNvSpPr/>
          <p:nvPr/>
        </p:nvSpPr>
        <p:spPr>
          <a:xfrm>
            <a:off x="2738279" y="47813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2C7FC-3444-74A0-0961-046E4696C0BC}"/>
              </a:ext>
            </a:extLst>
          </p:cNvPr>
          <p:cNvSpPr/>
          <p:nvPr/>
        </p:nvSpPr>
        <p:spPr>
          <a:xfrm>
            <a:off x="4903838" y="478417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A1B92F-65DE-EEEE-A6D3-D0F57C3D3A2C}"/>
              </a:ext>
            </a:extLst>
          </p:cNvPr>
          <p:cNvSpPr/>
          <p:nvPr/>
        </p:nvSpPr>
        <p:spPr>
          <a:xfrm>
            <a:off x="5980471" y="48232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34A9D5DB-58A6-E174-C760-07AF9832839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649353" y="490887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5F6234A1-77A9-094A-8336-95F195BE4983}"/>
              </a:ext>
            </a:extLst>
          </p:cNvPr>
          <p:cNvSpPr/>
          <p:nvPr/>
        </p:nvSpPr>
        <p:spPr>
          <a:xfrm>
            <a:off x="3795248" y="2209856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3097156" y="2218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738849" y="43905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611985" y="43905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203742" y="44246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4487056" y="247558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312735" y="43905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4D43FA-7AF9-A076-3B3D-133A42D7CB6F}"/>
              </a:ext>
            </a:extLst>
          </p:cNvPr>
          <p:cNvSpPr/>
          <p:nvPr/>
        </p:nvSpPr>
        <p:spPr>
          <a:xfrm>
            <a:off x="2374879" y="25056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A157E-1719-43BC-8630-A93E492D5FD0}"/>
              </a:ext>
            </a:extLst>
          </p:cNvPr>
          <p:cNvSpPr/>
          <p:nvPr/>
        </p:nvSpPr>
        <p:spPr>
          <a:xfrm>
            <a:off x="4543706" y="433016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1" descr="A blue and black circle&#10;&#10;AI-generated content may be incorrect.">
            <a:extLst>
              <a:ext uri="{FF2B5EF4-FFF2-40B4-BE49-F238E27FC236}">
                <a16:creationId xmlns:a16="http://schemas.microsoft.com/office/drawing/2014/main" id="{0B8420C6-BCF6-BEDD-8CB4-577848CFA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019712" y="2528238"/>
            <a:ext cx="1104576" cy="553888"/>
          </a:xfrm>
          <a:prstGeom prst="rect">
            <a:avLst/>
          </a:prstGeom>
        </p:spPr>
      </p:pic>
      <p:pic>
        <p:nvPicPr>
          <p:cNvPr id="15" name="Picture 14" descr="A green and black dot&#10;&#10;AI-generated content may be incorrect.">
            <a:extLst>
              <a:ext uri="{FF2B5EF4-FFF2-40B4-BE49-F238E27FC236}">
                <a16:creationId xmlns:a16="http://schemas.microsoft.com/office/drawing/2014/main" id="{10A5C083-8D83-E86F-8F6C-853F9FF5B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61632" y="1688360"/>
            <a:ext cx="1104576" cy="2199548"/>
          </a:xfrm>
          <a:prstGeom prst="rect">
            <a:avLst/>
          </a:prstGeom>
        </p:spPr>
      </p:pic>
      <p:pic>
        <p:nvPicPr>
          <p:cNvPr id="16" name="Picture 15" descr="A blue and black circle&#10;&#10;AI-generated content may be incorrect.">
            <a:extLst>
              <a:ext uri="{FF2B5EF4-FFF2-40B4-BE49-F238E27FC236}">
                <a16:creationId xmlns:a16="http://schemas.microsoft.com/office/drawing/2014/main" id="{E5D5D5E2-7199-D564-2FBB-ED85B2350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889980" y="2507858"/>
            <a:ext cx="1104576" cy="553888"/>
          </a:xfrm>
          <a:prstGeom prst="rect">
            <a:avLst/>
          </a:prstGeom>
        </p:spPr>
      </p:pic>
      <p:pic>
        <p:nvPicPr>
          <p:cNvPr id="17" name="Picture 16" descr="A green and black dot&#10;&#10;AI-generated content may be incorrect.">
            <a:extLst>
              <a:ext uri="{FF2B5EF4-FFF2-40B4-BE49-F238E27FC236}">
                <a16:creationId xmlns:a16="http://schemas.microsoft.com/office/drawing/2014/main" id="{38015FA9-07CD-0070-418D-A5D1697DC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513262" y="1685028"/>
            <a:ext cx="1104576" cy="21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25802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0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8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25802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25802" y="34010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725802" y="443962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725802" y="5450921"/>
            <a:ext cx="76059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01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Always, Sometimes or Never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Sometimes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D4A68-88B0-A021-2824-95A5D936375D}"/>
              </a:ext>
            </a:extLst>
          </p:cNvPr>
          <p:cNvSpPr txBox="1"/>
          <p:nvPr/>
        </p:nvSpPr>
        <p:spPr>
          <a:xfrm>
            <a:off x="696685" y="2339655"/>
            <a:ext cx="7750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When you add 2 to a number, the answer is even</a:t>
            </a:r>
            <a:r>
              <a:rPr lang="en-US" sz="2400" b="1" dirty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435</TotalTime>
  <Words>133</Words>
  <Application>Microsoft Office PowerPoint</Application>
  <PresentationFormat>On-screen Show (4:3)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25</cp:revision>
  <dcterms:created xsi:type="dcterms:W3CDTF">2013-01-27T09:14:16Z</dcterms:created>
  <dcterms:modified xsi:type="dcterms:W3CDTF">2025-12-04T18:17:03Z</dcterms:modified>
  <cp:category/>
</cp:coreProperties>
</file>