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71" r:id="rId3"/>
    <p:sldId id="274" r:id="rId4"/>
    <p:sldId id="275" r:id="rId5"/>
    <p:sldId id="276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4A626-19EE-499B-AE4F-A742959BA3C9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96229-1B8F-4338-B2E2-9BE37EBCA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3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6229-1B8F-4338-B2E2-9BE37EBCA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84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A7073-74B2-7567-29E5-DB326F32F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1C9A8C-1C94-F195-BF46-D06C2CCB2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912D61-696E-2A9A-97EA-89983C525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878DD-9BD9-6A91-FE94-D43D91192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6229-1B8F-4338-B2E2-9BE37EBCA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8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756381" y="-11231"/>
            <a:ext cx="85400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10 to any number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52975EE-8719-1353-1392-F5B84B6AE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9391" y="1821426"/>
            <a:ext cx="4514000" cy="41148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1410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A9F4F0-3C3A-A509-0FC2-D297A377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9823912-C09E-EA85-882D-5F21F843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97DB5-9146-6FD4-BC99-38DC04D7D463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6C672A-BE32-1C61-F7EE-027E334831E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CAA02-97D9-F20E-6D9E-DE1AAC60569E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12908-C4DD-5A8D-98FF-7C4FBB0DACE7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B3939-5905-DE4B-8355-46EF4266074C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3F5C1-17C1-6E88-CE71-9B78F7C52DCB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554D3-EE63-2A41-218E-EB5BFFD2408F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26293-B9F3-43F9-14D4-53BB9392F7DA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1C69E-8DBE-BC94-1328-5CCC4EB97A0C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D335E-2C60-BC2A-EF78-E899A914C4DE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F8C02-E615-6D70-15D2-BE505CC53731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59EAFD-DC73-5171-DF37-6782AB243641}"/>
              </a:ext>
            </a:extLst>
          </p:cNvPr>
          <p:cNvGrpSpPr/>
          <p:nvPr/>
        </p:nvGrpSpPr>
        <p:grpSpPr>
          <a:xfrm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46126D7F-A6E4-3CA2-89B3-385C5E97268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BD3435-A98D-2188-F4E2-5C69CADB3EE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9B4C2E-7CEC-78FC-8738-21F27FAE73D8}"/>
              </a:ext>
            </a:extLst>
          </p:cNvPr>
          <p:cNvGrpSpPr/>
          <p:nvPr/>
        </p:nvGrpSpPr>
        <p:grpSpPr>
          <a:xfrm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235719F8-65D5-E4AF-B954-4619BC64E8F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8CCAD7-4486-5AA2-421E-8D4A9846B06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03E732-732E-C5DB-403B-F477FD490F0D}"/>
              </a:ext>
            </a:extLst>
          </p:cNvPr>
          <p:cNvGrpSpPr/>
          <p:nvPr/>
        </p:nvGrpSpPr>
        <p:grpSpPr>
          <a:xfrm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BE9ED962-6FA3-4BB0-640A-7CF542E2AD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7A8AC8-23A0-D402-6EE7-5894FBD7B6F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5139C0-6ED5-2578-4C54-A43C20BC4B3A}"/>
              </a:ext>
            </a:extLst>
          </p:cNvPr>
          <p:cNvGrpSpPr/>
          <p:nvPr/>
        </p:nvGrpSpPr>
        <p:grpSpPr>
          <a:xfrm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C7239CC-E312-6D78-5C3A-588F8D24875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8B905B-314C-5A9D-DEFE-EE8C7088724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BAD954-9F55-B6BE-B5F2-0F9DC1B7DFAB}"/>
              </a:ext>
            </a:extLst>
          </p:cNvPr>
          <p:cNvGrpSpPr/>
          <p:nvPr/>
        </p:nvGrpSpPr>
        <p:grpSpPr>
          <a:xfrm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5E0CFFCF-FE54-580A-C7F6-00BDC014F8F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C36337-ECB6-3380-B2DF-A0E8B44C510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3F2F36-6EF2-3118-17E6-85F5555F37CC}"/>
              </a:ext>
            </a:extLst>
          </p:cNvPr>
          <p:cNvGrpSpPr/>
          <p:nvPr/>
        </p:nvGrpSpPr>
        <p:grpSpPr>
          <a:xfrm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E4F88BA-003D-C1E3-2558-C98406DD4FE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BF85AF-48F2-E7E0-DAE7-E1B2959CAB0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AEA449-5E72-3292-66F1-5502BC91B658}"/>
              </a:ext>
            </a:extLst>
          </p:cNvPr>
          <p:cNvGrpSpPr/>
          <p:nvPr/>
        </p:nvGrpSpPr>
        <p:grpSpPr>
          <a:xfrm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749B99FA-D0DB-673E-6356-CC60B83A621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5FAE11-C918-DB32-BC3C-0669BE86EE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FCAC7A-FB19-FE87-9587-B455344AF638}"/>
              </a:ext>
            </a:extLst>
          </p:cNvPr>
          <p:cNvGrpSpPr/>
          <p:nvPr/>
        </p:nvGrpSpPr>
        <p:grpSpPr>
          <a:xfrm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00D1358B-8D54-1502-C18A-5CAA647CD01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707CF74-AD60-7870-A78F-D4AEC656626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A23659-049B-358A-6396-74FC7184B8C4}"/>
              </a:ext>
            </a:extLst>
          </p:cNvPr>
          <p:cNvGrpSpPr/>
          <p:nvPr/>
        </p:nvGrpSpPr>
        <p:grpSpPr>
          <a:xfrm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AEF6C71C-D827-BA53-3FED-48401B676E8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0BD06FA-A4FE-F0E9-3A8C-8DBF3857347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FFBA838-92BF-3C78-6535-C98FDC252565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39E406-EA38-CAB3-5404-4BCB25DC3836}"/>
              </a:ext>
            </a:extLst>
          </p:cNvPr>
          <p:cNvSpPr/>
          <p:nvPr/>
        </p:nvSpPr>
        <p:spPr>
          <a:xfrm>
            <a:off x="238422" y="3842427"/>
            <a:ext cx="8905578" cy="2308324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/>
              <a:t>I notice that when you ____ ten, the ____ digit stays the same, but the _____ digit increases by one.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8F6199-31F9-FFC9-72E9-C1CEB196FFB4}"/>
              </a:ext>
            </a:extLst>
          </p:cNvPr>
          <p:cNvSpPr/>
          <p:nvPr/>
        </p:nvSpPr>
        <p:spPr>
          <a:xfrm>
            <a:off x="1511723" y="312409"/>
            <a:ext cx="73938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A536FC3-D699-BF17-7B3D-4C9B34D5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39" y="5936226"/>
            <a:ext cx="570270" cy="78747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4866ACC-A03E-C5E7-7A89-2EBB67867274}"/>
              </a:ext>
            </a:extLst>
          </p:cNvPr>
          <p:cNvSpPr/>
          <p:nvPr/>
        </p:nvSpPr>
        <p:spPr>
          <a:xfrm>
            <a:off x="5918311" y="3790482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add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54466ED-86EA-D711-4671-48D712253397}"/>
              </a:ext>
            </a:extLst>
          </p:cNvPr>
          <p:cNvSpPr/>
          <p:nvPr/>
        </p:nvSpPr>
        <p:spPr>
          <a:xfrm>
            <a:off x="1083230" y="4554604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ones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7343EA-BFF8-948C-7E13-DD94E521B207}"/>
              </a:ext>
            </a:extLst>
          </p:cNvPr>
          <p:cNvSpPr/>
          <p:nvPr/>
        </p:nvSpPr>
        <p:spPr>
          <a:xfrm>
            <a:off x="1224968" y="5256576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tens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7" name="Picture 46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65AD462-241F-EF11-D5DA-72F2156AF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6" y="147474"/>
            <a:ext cx="1312634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1" grpId="1" animBg="1"/>
      <p:bldP spid="42" grpId="1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2A0284-742B-700A-DF30-774A9DA7A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275B420-2CBA-D033-1AC4-D691798C8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3" y="103017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7A02B96-AD51-B7D8-5907-43BC326E8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2508C64-5B95-C553-9410-FA89D2891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33" y="103017"/>
            <a:ext cx="1275598" cy="123396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499C67-03D9-DB2F-10F1-EE356ABFC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29037"/>
              </p:ext>
            </p:extLst>
          </p:nvPr>
        </p:nvGraphicFramePr>
        <p:xfrm>
          <a:off x="1978292" y="1281645"/>
          <a:ext cx="5172680" cy="519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268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E8F13857-D696-79B3-F14B-592319A898A2}"/>
              </a:ext>
            </a:extLst>
          </p:cNvPr>
          <p:cNvSpPr/>
          <p:nvPr/>
        </p:nvSpPr>
        <p:spPr>
          <a:xfrm>
            <a:off x="979714" y="341130"/>
            <a:ext cx="8026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count in 10s starting from 7</a:t>
            </a:r>
            <a:endParaRPr lang="en-US" sz="4400" b="1" cap="none" spc="0" dirty="0">
              <a:ln w="63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ounded Rectangle 73">
            <a:extLst>
              <a:ext uri="{FF2B5EF4-FFF2-40B4-BE49-F238E27FC236}">
                <a16:creationId xmlns:a16="http://schemas.microsoft.com/office/drawing/2014/main" id="{06E03BD9-3C83-6BB8-5676-2C276329C171}"/>
              </a:ext>
            </a:extLst>
          </p:cNvPr>
          <p:cNvSpPr/>
          <p:nvPr/>
        </p:nvSpPr>
        <p:spPr>
          <a:xfrm>
            <a:off x="5090999" y="1282372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73">
            <a:extLst>
              <a:ext uri="{FF2B5EF4-FFF2-40B4-BE49-F238E27FC236}">
                <a16:creationId xmlns:a16="http://schemas.microsoft.com/office/drawing/2014/main" id="{068734E7-772B-7A1D-7783-0C721B48A58B}"/>
              </a:ext>
            </a:extLst>
          </p:cNvPr>
          <p:cNvSpPr/>
          <p:nvPr/>
        </p:nvSpPr>
        <p:spPr>
          <a:xfrm>
            <a:off x="5090999" y="1801062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73">
            <a:extLst>
              <a:ext uri="{FF2B5EF4-FFF2-40B4-BE49-F238E27FC236}">
                <a16:creationId xmlns:a16="http://schemas.microsoft.com/office/drawing/2014/main" id="{B5701906-E306-49AE-A4A3-FA83B04C9995}"/>
              </a:ext>
            </a:extLst>
          </p:cNvPr>
          <p:cNvSpPr/>
          <p:nvPr/>
        </p:nvSpPr>
        <p:spPr>
          <a:xfrm>
            <a:off x="5090999" y="2319752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73">
            <a:extLst>
              <a:ext uri="{FF2B5EF4-FFF2-40B4-BE49-F238E27FC236}">
                <a16:creationId xmlns:a16="http://schemas.microsoft.com/office/drawing/2014/main" id="{79EBBDC3-B120-C13F-9EF8-AEFCF56FBDFE}"/>
              </a:ext>
            </a:extLst>
          </p:cNvPr>
          <p:cNvSpPr/>
          <p:nvPr/>
        </p:nvSpPr>
        <p:spPr>
          <a:xfrm>
            <a:off x="5090999" y="2838442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73">
            <a:extLst>
              <a:ext uri="{FF2B5EF4-FFF2-40B4-BE49-F238E27FC236}">
                <a16:creationId xmlns:a16="http://schemas.microsoft.com/office/drawing/2014/main" id="{7ECB9C9E-6E4E-3022-5A05-1E2D78EECEC7}"/>
              </a:ext>
            </a:extLst>
          </p:cNvPr>
          <p:cNvSpPr/>
          <p:nvPr/>
        </p:nvSpPr>
        <p:spPr>
          <a:xfrm>
            <a:off x="5081058" y="3357132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73">
            <a:extLst>
              <a:ext uri="{FF2B5EF4-FFF2-40B4-BE49-F238E27FC236}">
                <a16:creationId xmlns:a16="http://schemas.microsoft.com/office/drawing/2014/main" id="{F1C63558-1D64-59E8-E703-AADD6793C326}"/>
              </a:ext>
            </a:extLst>
          </p:cNvPr>
          <p:cNvSpPr/>
          <p:nvPr/>
        </p:nvSpPr>
        <p:spPr>
          <a:xfrm>
            <a:off x="5091944" y="3879283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73">
            <a:extLst>
              <a:ext uri="{FF2B5EF4-FFF2-40B4-BE49-F238E27FC236}">
                <a16:creationId xmlns:a16="http://schemas.microsoft.com/office/drawing/2014/main" id="{938CF427-A7E9-68FF-8D56-9199DC3EC4FA}"/>
              </a:ext>
            </a:extLst>
          </p:cNvPr>
          <p:cNvSpPr/>
          <p:nvPr/>
        </p:nvSpPr>
        <p:spPr>
          <a:xfrm>
            <a:off x="5102830" y="4401434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73">
            <a:extLst>
              <a:ext uri="{FF2B5EF4-FFF2-40B4-BE49-F238E27FC236}">
                <a16:creationId xmlns:a16="http://schemas.microsoft.com/office/drawing/2014/main" id="{BA812A4E-1660-B3DA-CB25-5B4349F261C5}"/>
              </a:ext>
            </a:extLst>
          </p:cNvPr>
          <p:cNvSpPr/>
          <p:nvPr/>
        </p:nvSpPr>
        <p:spPr>
          <a:xfrm>
            <a:off x="5102830" y="4923729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73">
            <a:extLst>
              <a:ext uri="{FF2B5EF4-FFF2-40B4-BE49-F238E27FC236}">
                <a16:creationId xmlns:a16="http://schemas.microsoft.com/office/drawing/2014/main" id="{52D56102-CD2A-70BA-93D0-D3CAD5DDA708}"/>
              </a:ext>
            </a:extLst>
          </p:cNvPr>
          <p:cNvSpPr/>
          <p:nvPr/>
        </p:nvSpPr>
        <p:spPr>
          <a:xfrm>
            <a:off x="5103775" y="5432619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73">
            <a:extLst>
              <a:ext uri="{FF2B5EF4-FFF2-40B4-BE49-F238E27FC236}">
                <a16:creationId xmlns:a16="http://schemas.microsoft.com/office/drawing/2014/main" id="{C3829361-AA99-39EB-6859-BDE5A2C173F7}"/>
              </a:ext>
            </a:extLst>
          </p:cNvPr>
          <p:cNvSpPr/>
          <p:nvPr/>
        </p:nvSpPr>
        <p:spPr>
          <a:xfrm>
            <a:off x="5103775" y="5936226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708AA5-5D36-08B2-C305-3FC2113BB701}"/>
              </a:ext>
            </a:extLst>
          </p:cNvPr>
          <p:cNvSpPr txBox="1"/>
          <p:nvPr/>
        </p:nvSpPr>
        <p:spPr>
          <a:xfrm>
            <a:off x="1502229" y="227712"/>
            <a:ext cx="750412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When you add 10, what do you notice about the position of the numbers on the hundred square?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00035 0.076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00035 0.0768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00035 0.0768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0.00035 0.0768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00035 0.0768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0034 0.0768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0035 0.0768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00035 0.07685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00035 0.07685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2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D4885D-E09F-D9ED-C5A0-92F09934B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0AEED56-B66C-0424-83AE-27E2D0153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3" y="103017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3478D5-BA35-BE16-E19D-E5F3E15C2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18EF16-AF1F-C04B-6F72-475B3D258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61730"/>
              </p:ext>
            </p:extLst>
          </p:nvPr>
        </p:nvGraphicFramePr>
        <p:xfrm>
          <a:off x="2217779" y="1281645"/>
          <a:ext cx="5172680" cy="519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268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6686F74-1D83-9320-CDC7-8550C89257A0}"/>
              </a:ext>
            </a:extLst>
          </p:cNvPr>
          <p:cNvSpPr/>
          <p:nvPr/>
        </p:nvSpPr>
        <p:spPr>
          <a:xfrm>
            <a:off x="1219200" y="355689"/>
            <a:ext cx="8026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count in 10s starting from 34</a:t>
            </a:r>
            <a:endParaRPr lang="en-US" sz="4400" b="1" cap="none" spc="0" dirty="0">
              <a:ln w="63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ounded Rectangle 73">
            <a:extLst>
              <a:ext uri="{FF2B5EF4-FFF2-40B4-BE49-F238E27FC236}">
                <a16:creationId xmlns:a16="http://schemas.microsoft.com/office/drawing/2014/main" id="{60A9359A-B6B4-CBB2-8D49-37E2E3ACE101}"/>
              </a:ext>
            </a:extLst>
          </p:cNvPr>
          <p:cNvSpPr/>
          <p:nvPr/>
        </p:nvSpPr>
        <p:spPr>
          <a:xfrm>
            <a:off x="3773828" y="2838442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73">
            <a:extLst>
              <a:ext uri="{FF2B5EF4-FFF2-40B4-BE49-F238E27FC236}">
                <a16:creationId xmlns:a16="http://schemas.microsoft.com/office/drawing/2014/main" id="{4A799E19-4528-DFF5-74B7-C50F031F9C83}"/>
              </a:ext>
            </a:extLst>
          </p:cNvPr>
          <p:cNvSpPr/>
          <p:nvPr/>
        </p:nvSpPr>
        <p:spPr>
          <a:xfrm>
            <a:off x="3785659" y="3357132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73">
            <a:extLst>
              <a:ext uri="{FF2B5EF4-FFF2-40B4-BE49-F238E27FC236}">
                <a16:creationId xmlns:a16="http://schemas.microsoft.com/office/drawing/2014/main" id="{0163AF8E-20C9-7776-FFAF-CBA9D9A34C4B}"/>
              </a:ext>
            </a:extLst>
          </p:cNvPr>
          <p:cNvSpPr/>
          <p:nvPr/>
        </p:nvSpPr>
        <p:spPr>
          <a:xfrm>
            <a:off x="3774773" y="3879283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73">
            <a:extLst>
              <a:ext uri="{FF2B5EF4-FFF2-40B4-BE49-F238E27FC236}">
                <a16:creationId xmlns:a16="http://schemas.microsoft.com/office/drawing/2014/main" id="{2F86D213-D38B-0543-0340-06003E31B693}"/>
              </a:ext>
            </a:extLst>
          </p:cNvPr>
          <p:cNvSpPr/>
          <p:nvPr/>
        </p:nvSpPr>
        <p:spPr>
          <a:xfrm>
            <a:off x="3785659" y="4401434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73">
            <a:extLst>
              <a:ext uri="{FF2B5EF4-FFF2-40B4-BE49-F238E27FC236}">
                <a16:creationId xmlns:a16="http://schemas.microsoft.com/office/drawing/2014/main" id="{12FFC5DF-D25E-D988-E0CF-BBB44D1D4E49}"/>
              </a:ext>
            </a:extLst>
          </p:cNvPr>
          <p:cNvSpPr/>
          <p:nvPr/>
        </p:nvSpPr>
        <p:spPr>
          <a:xfrm>
            <a:off x="3785659" y="4923729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73">
            <a:extLst>
              <a:ext uri="{FF2B5EF4-FFF2-40B4-BE49-F238E27FC236}">
                <a16:creationId xmlns:a16="http://schemas.microsoft.com/office/drawing/2014/main" id="{47ACC480-4BFC-E9B6-5CA8-603533DEE8EA}"/>
              </a:ext>
            </a:extLst>
          </p:cNvPr>
          <p:cNvSpPr/>
          <p:nvPr/>
        </p:nvSpPr>
        <p:spPr>
          <a:xfrm>
            <a:off x="3786604" y="5432619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73">
            <a:extLst>
              <a:ext uri="{FF2B5EF4-FFF2-40B4-BE49-F238E27FC236}">
                <a16:creationId xmlns:a16="http://schemas.microsoft.com/office/drawing/2014/main" id="{E45F8CA5-2772-3E2A-4459-F2BB11AA1C07}"/>
              </a:ext>
            </a:extLst>
          </p:cNvPr>
          <p:cNvSpPr/>
          <p:nvPr/>
        </p:nvSpPr>
        <p:spPr>
          <a:xfrm>
            <a:off x="3786604" y="5936226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6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00035 0.0768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00034 0.0768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0035 0.0768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00034 0.0768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00034 0.0768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0035 0.0768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9B5881-3035-DBFF-7ADE-95C7A5620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F331DF2-02FE-2186-96C8-30F747A1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3" y="103017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FD4846E-96FE-231B-A3E2-39106CA51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EF2DE3-20AD-4128-5150-B4B9031E3046}"/>
              </a:ext>
            </a:extLst>
          </p:cNvPr>
          <p:cNvGraphicFramePr>
            <a:graphicFrameLocks noGrp="1"/>
          </p:cNvGraphicFramePr>
          <p:nvPr/>
        </p:nvGraphicFramePr>
        <p:xfrm>
          <a:off x="2217779" y="1281645"/>
          <a:ext cx="5172680" cy="519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268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AC63B77-CD68-7E6B-A619-5F72E1BDB444}"/>
              </a:ext>
            </a:extLst>
          </p:cNvPr>
          <p:cNvSpPr/>
          <p:nvPr/>
        </p:nvSpPr>
        <p:spPr>
          <a:xfrm>
            <a:off x="1219200" y="355689"/>
            <a:ext cx="8026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count in 10s starting from </a:t>
            </a:r>
            <a:r>
              <a:rPr lang="en-US" sz="3200" b="1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59</a:t>
            </a:r>
            <a:endParaRPr lang="en-US" sz="4400" b="1" cap="none" spc="0" dirty="0">
              <a:ln w="63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ounded Rectangle 73">
            <a:extLst>
              <a:ext uri="{FF2B5EF4-FFF2-40B4-BE49-F238E27FC236}">
                <a16:creationId xmlns:a16="http://schemas.microsoft.com/office/drawing/2014/main" id="{FF8FA3B4-D803-911C-55AA-EB58873D32A7}"/>
              </a:ext>
            </a:extLst>
          </p:cNvPr>
          <p:cNvSpPr/>
          <p:nvPr/>
        </p:nvSpPr>
        <p:spPr>
          <a:xfrm>
            <a:off x="6365572" y="3879283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73">
            <a:extLst>
              <a:ext uri="{FF2B5EF4-FFF2-40B4-BE49-F238E27FC236}">
                <a16:creationId xmlns:a16="http://schemas.microsoft.com/office/drawing/2014/main" id="{2598E0F0-5747-8E63-EC2F-561CE1EEADE1}"/>
              </a:ext>
            </a:extLst>
          </p:cNvPr>
          <p:cNvSpPr/>
          <p:nvPr/>
        </p:nvSpPr>
        <p:spPr>
          <a:xfrm>
            <a:off x="6376458" y="4401434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73">
            <a:extLst>
              <a:ext uri="{FF2B5EF4-FFF2-40B4-BE49-F238E27FC236}">
                <a16:creationId xmlns:a16="http://schemas.microsoft.com/office/drawing/2014/main" id="{E348C55E-3153-B872-87AA-E6C88CAEB3BD}"/>
              </a:ext>
            </a:extLst>
          </p:cNvPr>
          <p:cNvSpPr/>
          <p:nvPr/>
        </p:nvSpPr>
        <p:spPr>
          <a:xfrm>
            <a:off x="6376458" y="4923729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73">
            <a:extLst>
              <a:ext uri="{FF2B5EF4-FFF2-40B4-BE49-F238E27FC236}">
                <a16:creationId xmlns:a16="http://schemas.microsoft.com/office/drawing/2014/main" id="{73ABB4FA-1202-95A8-D3B3-961266D0790C}"/>
              </a:ext>
            </a:extLst>
          </p:cNvPr>
          <p:cNvSpPr/>
          <p:nvPr/>
        </p:nvSpPr>
        <p:spPr>
          <a:xfrm>
            <a:off x="6377403" y="5432619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73">
            <a:extLst>
              <a:ext uri="{FF2B5EF4-FFF2-40B4-BE49-F238E27FC236}">
                <a16:creationId xmlns:a16="http://schemas.microsoft.com/office/drawing/2014/main" id="{AD957494-DF86-DF82-C1B9-651459C1251D}"/>
              </a:ext>
            </a:extLst>
          </p:cNvPr>
          <p:cNvSpPr/>
          <p:nvPr/>
        </p:nvSpPr>
        <p:spPr>
          <a:xfrm>
            <a:off x="6377403" y="5936226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00035 0.0768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0035 0.0768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00035 0.0768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0035 0.07685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F9F08-CE2B-326C-E2F9-025E1C23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CEB5163-8768-A8E7-E1BB-81FE2480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B743B00-7B57-D07C-5F89-34DA9B49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2DB671-AEF4-5E47-04D5-43530FB9FD96}"/>
              </a:ext>
            </a:extLst>
          </p:cNvPr>
          <p:cNvSpPr txBox="1"/>
          <p:nvPr/>
        </p:nvSpPr>
        <p:spPr>
          <a:xfrm>
            <a:off x="228601" y="4240962"/>
            <a:ext cx="8708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When I add 10 using a 100 square, the number moves down ____ and stays in the _____ column.</a:t>
            </a:r>
            <a:endParaRPr lang="en-GB" sz="40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FF4443E-928E-4207-CCA5-1A8F076C0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61245"/>
              </p:ext>
            </p:extLst>
          </p:nvPr>
        </p:nvGraphicFramePr>
        <p:xfrm>
          <a:off x="3034207" y="242048"/>
          <a:ext cx="360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B5ADAACF-24EC-7E45-5466-1F36F29592EC}"/>
              </a:ext>
            </a:extLst>
          </p:cNvPr>
          <p:cNvSpPr/>
          <p:nvPr/>
        </p:nvSpPr>
        <p:spPr>
          <a:xfrm>
            <a:off x="4834207" y="4866001"/>
            <a:ext cx="1589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</a:t>
            </a:r>
            <a:endParaRPr lang="en-US" sz="4800" b="1" cap="none" spc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8530E2-92F2-F8C7-BC2A-9FE6B7E10EE1}"/>
              </a:ext>
            </a:extLst>
          </p:cNvPr>
          <p:cNvSpPr/>
          <p:nvPr/>
        </p:nvSpPr>
        <p:spPr>
          <a:xfrm>
            <a:off x="3324864" y="5461039"/>
            <a:ext cx="1589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</a:t>
            </a:r>
            <a:endParaRPr lang="en-US" sz="4800" b="1" cap="none" spc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10 + 73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963884" y="1456250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83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10 + 22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58 + 10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87241" y="547085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10 + 66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89 + 10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969328" y="246524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974771" y="347423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980214" y="448322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985657" y="5492211"/>
            <a:ext cx="80554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76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610819" y="57989"/>
            <a:ext cx="83156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5B14FC-988B-C22E-A5CA-882EBEF43FAC}"/>
              </a:ext>
            </a:extLst>
          </p:cNvPr>
          <p:cNvSpPr txBox="1"/>
          <p:nvPr/>
        </p:nvSpPr>
        <p:spPr>
          <a:xfrm>
            <a:off x="414182" y="1390789"/>
            <a:ext cx="87089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When I add 10 using the hundred square, the number moves across the row.</a:t>
            </a:r>
            <a:endParaRPr lang="en-GB" sz="40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F46456C-B41E-8769-E5AD-F44CAA54C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69407"/>
              </p:ext>
            </p:extLst>
          </p:nvPr>
        </p:nvGraphicFramePr>
        <p:xfrm>
          <a:off x="3143064" y="2823989"/>
          <a:ext cx="360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8ED7AFC-BE10-7A71-8C43-A8ABAD0F32A2}"/>
              </a:ext>
            </a:extLst>
          </p:cNvPr>
          <p:cNvSpPr/>
          <p:nvPr/>
        </p:nvSpPr>
        <p:spPr>
          <a:xfrm rot="19502987">
            <a:off x="785240" y="3995194"/>
            <a:ext cx="83156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808</TotalTime>
  <Words>708</Words>
  <Application>Microsoft Office PowerPoint</Application>
  <PresentationFormat>On-screen Show (4:3)</PresentationFormat>
  <Paragraphs>552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2025-12-04T18:38:00Z</dcterms:modified>
  <cp:category/>
</cp:coreProperties>
</file>