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8" r:id="rId4"/>
    <p:sldId id="28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94735" y="863898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Repeated multiplication by 10</a:t>
            </a:r>
          </a:p>
          <a:p>
            <a:pPr algn="ctr"/>
            <a:r>
              <a:rPr lang="en-GB" sz="3600" dirty="0"/>
              <a:t>(x10 x 10 x 10)</a:t>
            </a:r>
            <a:endParaRPr lang="en-GB" sz="60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Are these equal? Explain why.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27FDA3-5CA7-249D-D82C-A57DAB79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845" y="2123390"/>
            <a:ext cx="27735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 × 1,000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E1C28-10FA-5B33-6D2A-4E5426D6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845" y="3903613"/>
            <a:ext cx="46923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 × 10 × 10 × 10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F35FC4-A303-1269-D602-7B4C3230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361" y="2123389"/>
            <a:ext cx="2087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8000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9E921E6-5B06-A1BA-E07F-D0245780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155" y="3858729"/>
            <a:ext cx="2087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8000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161" y="1312332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E238B-ABA8-F7FA-1FDD-8E1346514BB3}"/>
              </a:ext>
            </a:extLst>
          </p:cNvPr>
          <p:cNvSpPr txBox="1"/>
          <p:nvPr/>
        </p:nvSpPr>
        <p:spPr>
          <a:xfrm>
            <a:off x="-2018071" y="1455183"/>
            <a:ext cx="991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45 × 10  = ______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5028471" y="1934313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/>
                <a:t>× 10 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DAF4CA-9E10-4404-656D-CC4DA5CC75CB}"/>
              </a:ext>
            </a:extLst>
          </p:cNvPr>
          <p:cNvSpPr txBox="1"/>
          <p:nvPr/>
        </p:nvSpPr>
        <p:spPr>
          <a:xfrm>
            <a:off x="1726790" y="612086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5028471" y="3579123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/>
                <a:t>× 10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9E2241-4ED5-353F-250E-0D202493C10C}"/>
              </a:ext>
            </a:extLst>
          </p:cNvPr>
          <p:cNvGrpSpPr/>
          <p:nvPr/>
        </p:nvGrpSpPr>
        <p:grpSpPr>
          <a:xfrm>
            <a:off x="5028471" y="5223933"/>
            <a:ext cx="2237568" cy="1602658"/>
            <a:chOff x="5164393" y="5223933"/>
            <a:chExt cx="2237568" cy="1602658"/>
          </a:xfrm>
        </p:grpSpPr>
        <p:sp>
          <p:nvSpPr>
            <p:cNvPr id="18" name="Arrow: Curved Left 17">
              <a:extLst>
                <a:ext uri="{FF2B5EF4-FFF2-40B4-BE49-F238E27FC236}">
                  <a16:creationId xmlns:a16="http://schemas.microsoft.com/office/drawing/2014/main" id="{21BD668E-E18E-EB25-D617-CE316B9CDECD}"/>
                </a:ext>
              </a:extLst>
            </p:cNvPr>
            <p:cNvSpPr/>
            <p:nvPr/>
          </p:nvSpPr>
          <p:spPr>
            <a:xfrm>
              <a:off x="5164393" y="522393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0F787E-19FD-ACD2-DC08-9FAD2750E2C7}"/>
                </a:ext>
              </a:extLst>
            </p:cNvPr>
            <p:cNvSpPr txBox="1"/>
            <p:nvPr/>
          </p:nvSpPr>
          <p:spPr>
            <a:xfrm>
              <a:off x="5664109" y="557787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/>
                <a:t>×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1726790" y="3195529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C9A0EA-8048-F854-80C1-D2F4CA4B547F}"/>
              </a:ext>
            </a:extLst>
          </p:cNvPr>
          <p:cNvSpPr txBox="1"/>
          <p:nvPr/>
        </p:nvSpPr>
        <p:spPr>
          <a:xfrm>
            <a:off x="1726790" y="469493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992" y="3089414"/>
            <a:ext cx="17283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4,500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471" y="4571820"/>
            <a:ext cx="20714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45,000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CE7EE56C-129C-4D36-699E-59A03020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949" y="5953713"/>
            <a:ext cx="24144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450,000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90265" y="1647815"/>
            <a:ext cx="7742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Write six different calculations that equal 120,000 using only ×10 and ×1,000.</a:t>
            </a: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23B2C-512D-5FFD-9CE2-03B9FD440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39" y="2748151"/>
            <a:ext cx="5533887" cy="38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120,000 = 12 × 10 × 10 × 10 × 10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120,000 = 12 × 1,000 × 10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120,000 = 120 × 1,000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120,000 = 120 × 10 × 10 × 10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120,000 = 1,200 × 10 × 10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120,000 = 12,000 × 10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74 x 1000 = 74 x 10 x 100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1364</TotalTime>
  <Words>142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2025-12-18T12:32:44Z</dcterms:modified>
  <cp:category/>
</cp:coreProperties>
</file>