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87" r:id="rId4"/>
    <p:sldId id="288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171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13" y="2346423"/>
            <a:ext cx="4101448" cy="4330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99682B-DBCE-869A-168B-CB5C8B5A85A8}"/>
              </a:ext>
            </a:extLst>
          </p:cNvPr>
          <p:cNvSpPr txBox="1"/>
          <p:nvPr/>
        </p:nvSpPr>
        <p:spPr>
          <a:xfrm>
            <a:off x="1110344" y="1249266"/>
            <a:ext cx="7924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Recap: Repeated multiplication by 10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028655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multiply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488384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46842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multiply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392815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1E106-FBE1-ED0B-4781-0601D99C03C7}"/>
              </a:ext>
            </a:extLst>
          </p:cNvPr>
          <p:cNvSpPr txBox="1"/>
          <p:nvPr/>
        </p:nvSpPr>
        <p:spPr>
          <a:xfrm>
            <a:off x="747066" y="510116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To multiply a number by 1,000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A17253-1B72-6D38-560E-0AD7F37BEEF5}"/>
              </a:ext>
            </a:extLst>
          </p:cNvPr>
          <p:cNvSpPr/>
          <p:nvPr/>
        </p:nvSpPr>
        <p:spPr>
          <a:xfrm>
            <a:off x="1427021" y="556089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44076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388128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DD7829-2CE8-EFF2-0283-118027FB1D66}"/>
              </a:ext>
            </a:extLst>
          </p:cNvPr>
          <p:cNvSpPr txBox="1"/>
          <p:nvPr/>
        </p:nvSpPr>
        <p:spPr>
          <a:xfrm>
            <a:off x="1579422" y="551402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377052" y="311532"/>
            <a:ext cx="67446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Write </a:t>
            </a:r>
            <a:r>
              <a:rPr lang="en-US" sz="4000" b="1" dirty="0"/>
              <a:t>different calculations</a:t>
            </a:r>
            <a:r>
              <a:rPr lang="en-US" sz="4000" dirty="0"/>
              <a:t> that all equal </a:t>
            </a:r>
            <a:r>
              <a:rPr lang="en-US" sz="4000" b="1" dirty="0"/>
              <a:t>85000</a:t>
            </a:r>
            <a:r>
              <a:rPr lang="en-US" sz="4000" dirty="0"/>
              <a:t> using </a:t>
            </a:r>
          </a:p>
          <a:p>
            <a:pPr algn="ctr"/>
            <a:r>
              <a:rPr lang="en-US" sz="4000" b="1" dirty="0"/>
              <a:t>×10</a:t>
            </a:r>
            <a:r>
              <a:rPr lang="en-US" sz="4000" dirty="0"/>
              <a:t> and </a:t>
            </a:r>
            <a:r>
              <a:rPr lang="en-US" sz="4000" b="1" dirty="0"/>
              <a:t>×1000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9B2066-354F-241B-F15D-199A280A4B97}"/>
              </a:ext>
            </a:extLst>
          </p:cNvPr>
          <p:cNvSpPr/>
          <p:nvPr/>
        </p:nvSpPr>
        <p:spPr>
          <a:xfrm>
            <a:off x="1377052" y="2582880"/>
            <a:ext cx="674469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x 10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 x 1000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850 x 10 x 10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8500 x 10  </a:t>
            </a:r>
          </a:p>
          <a:p>
            <a:pPr algn="ctr"/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059500" y="195550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63 x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555090" y="1822302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059500" y="2743120"/>
            <a:ext cx="351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63 x 10 x 10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D4697-85FE-5C59-151E-38590D601E38}"/>
              </a:ext>
            </a:extLst>
          </p:cNvPr>
          <p:cNvSpPr txBox="1"/>
          <p:nvPr/>
        </p:nvSpPr>
        <p:spPr>
          <a:xfrm>
            <a:off x="1059500" y="4318344"/>
            <a:ext cx="4435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63 x 10 x 10 x 10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55D4-E9FA-0344-B3C8-526094D933A3}"/>
              </a:ext>
            </a:extLst>
          </p:cNvPr>
          <p:cNvSpPr txBox="1"/>
          <p:nvPr/>
        </p:nvSpPr>
        <p:spPr>
          <a:xfrm>
            <a:off x="1059500" y="5105956"/>
            <a:ext cx="376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63 x 100 x 10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2874D-F9F2-61BD-57D4-288058C23072}"/>
              </a:ext>
            </a:extLst>
          </p:cNvPr>
          <p:cNvSpPr txBox="1"/>
          <p:nvPr/>
        </p:nvSpPr>
        <p:spPr>
          <a:xfrm>
            <a:off x="1059500" y="5893570"/>
            <a:ext cx="3336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63 x 1000 =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7214-DC7A-347E-0CCB-0FEE87EC5510}"/>
              </a:ext>
            </a:extLst>
          </p:cNvPr>
          <p:cNvSpPr txBox="1"/>
          <p:nvPr/>
        </p:nvSpPr>
        <p:spPr>
          <a:xfrm>
            <a:off x="1059500" y="3530732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63 x 100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88CBD-1425-1F23-32BD-25D5CB7991E5}"/>
              </a:ext>
            </a:extLst>
          </p:cNvPr>
          <p:cNvSpPr/>
          <p:nvPr/>
        </p:nvSpPr>
        <p:spPr>
          <a:xfrm>
            <a:off x="4395748" y="2632549"/>
            <a:ext cx="13069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48E1C-D697-4669-8170-19DFA7818231}"/>
              </a:ext>
            </a:extLst>
          </p:cNvPr>
          <p:cNvSpPr/>
          <p:nvPr/>
        </p:nvSpPr>
        <p:spPr>
          <a:xfrm>
            <a:off x="3808767" y="3442796"/>
            <a:ext cx="13069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CC803-473C-2048-8D50-D023BD77C4F6}"/>
              </a:ext>
            </a:extLst>
          </p:cNvPr>
          <p:cNvSpPr/>
          <p:nvPr/>
        </p:nvSpPr>
        <p:spPr>
          <a:xfrm>
            <a:off x="5268128" y="4253043"/>
            <a:ext cx="15554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30A59-02D5-5EE5-DA6B-0CC56D008508}"/>
              </a:ext>
            </a:extLst>
          </p:cNvPr>
          <p:cNvSpPr/>
          <p:nvPr/>
        </p:nvSpPr>
        <p:spPr>
          <a:xfrm>
            <a:off x="4642057" y="5063290"/>
            <a:ext cx="15554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56D80C-E574-0ADF-AAE7-FFB47EB76D0A}"/>
              </a:ext>
            </a:extLst>
          </p:cNvPr>
          <p:cNvSpPr/>
          <p:nvPr/>
        </p:nvSpPr>
        <p:spPr>
          <a:xfrm>
            <a:off x="3970602" y="5873535"/>
            <a:ext cx="15554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A632DA-6A6C-63FB-BBA1-C133BA485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78928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45 x 100 = 45 x 10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01093" y="3900719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1364</TotalTime>
  <Words>192</Words>
  <Application>Microsoft Office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2025-12-18T12:33:56Z</dcterms:modified>
  <cp:category/>
</cp:coreProperties>
</file>