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3" r:id="rId4"/>
    <p:sldId id="278" r:id="rId5"/>
    <p:sldId id="27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05" y="2275114"/>
            <a:ext cx="2746438" cy="332889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9010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ADDF9F-3CB9-AB05-140F-324237864097}"/>
              </a:ext>
            </a:extLst>
          </p:cNvPr>
          <p:cNvSpPr/>
          <p:nvPr/>
        </p:nvSpPr>
        <p:spPr>
          <a:xfrm>
            <a:off x="1910823" y="268741"/>
            <a:ext cx="673542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317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46B4AF-173C-13A2-975E-9CFA4F140F84}"/>
              </a:ext>
            </a:extLst>
          </p:cNvPr>
          <p:cNvSpPr/>
          <p:nvPr/>
        </p:nvSpPr>
        <p:spPr>
          <a:xfrm>
            <a:off x="780375" y="185755"/>
            <a:ext cx="8537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We have learnt 2 different </a:t>
            </a:r>
          </a:p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strategies to solve 7 x 3</a:t>
            </a:r>
          </a:p>
          <a:p>
            <a:pPr algn="ctr"/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9DD1B-17CE-CEB7-6EB2-D0128DB985E2}"/>
              </a:ext>
            </a:extLst>
          </p:cNvPr>
          <p:cNvSpPr/>
          <p:nvPr/>
        </p:nvSpPr>
        <p:spPr>
          <a:xfrm>
            <a:off x="303382" y="2152819"/>
            <a:ext cx="85372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n-GB" sz="3200" dirty="0"/>
          </a:p>
        </p:txBody>
      </p:sp>
      <p:pic>
        <p:nvPicPr>
          <p:cNvPr id="12" name="Picture 11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6A8B72BA-68BB-11ED-1ED2-95600E77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5" y="2207733"/>
            <a:ext cx="1398468" cy="1656080"/>
          </a:xfrm>
          <a:prstGeom prst="rect">
            <a:avLst/>
          </a:prstGeom>
        </p:spPr>
      </p:pic>
      <p:pic>
        <p:nvPicPr>
          <p:cNvPr id="14" name="Picture 13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D4F85AB7-E86F-4DCC-A5C8-ACEAAEFDC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010" y="4420524"/>
            <a:ext cx="1504207" cy="151570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9BA8463-3346-E040-CC5B-666D68FB8A35}"/>
              </a:ext>
            </a:extLst>
          </p:cNvPr>
          <p:cNvSpPr/>
          <p:nvPr/>
        </p:nvSpPr>
        <p:spPr>
          <a:xfrm>
            <a:off x="2491336" y="1896133"/>
            <a:ext cx="6012778" cy="1950379"/>
          </a:xfrm>
          <a:prstGeom prst="wedgeRoundRectCallout">
            <a:avLst>
              <a:gd name="adj1" fmla="val -66061"/>
              <a:gd name="adj2" fmla="val 409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We can use: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skip counting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98676D9-A2C8-5BA3-2607-6BB9ECC70D8F}"/>
              </a:ext>
            </a:extLst>
          </p:cNvPr>
          <p:cNvSpPr/>
          <p:nvPr/>
        </p:nvSpPr>
        <p:spPr>
          <a:xfrm>
            <a:off x="837984" y="4303383"/>
            <a:ext cx="6012778" cy="1950379"/>
          </a:xfrm>
          <a:prstGeom prst="wedgeRoundRectCallout">
            <a:avLst>
              <a:gd name="adj1" fmla="val 71109"/>
              <a:gd name="adj2" fmla="val -65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We can use: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double + one more group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587910" y="150314"/>
            <a:ext cx="717744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Recap: Solve 7 x 3 using skip counting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400796" y="2653956"/>
            <a:ext cx="500775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31956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891429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6443633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8065439" y="2640243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21</a:t>
            </a:r>
            <a:endParaRPr lang="en-GB" sz="24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CCDBD4-8B8D-15ED-7113-DC0A18BCB971}"/>
              </a:ext>
            </a:extLst>
          </p:cNvPr>
          <p:cNvCxnSpPr>
            <a:cxnSpLocks/>
          </p:cNvCxnSpPr>
          <p:nvPr/>
        </p:nvCxnSpPr>
        <p:spPr>
          <a:xfrm flipV="1">
            <a:off x="3466654" y="4459884"/>
            <a:ext cx="4941892" cy="480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id="{7B850397-86D1-122E-534A-5BB648BFE448}"/>
              </a:ext>
            </a:extLst>
          </p:cNvPr>
          <p:cNvSpPr/>
          <p:nvPr/>
        </p:nvSpPr>
        <p:spPr>
          <a:xfrm flipH="1">
            <a:off x="3504124" y="4024135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61F2C7-BEA4-045F-C548-D482FB6B8CE7}"/>
              </a:ext>
            </a:extLst>
          </p:cNvPr>
          <p:cNvSpPr txBox="1"/>
          <p:nvPr/>
        </p:nvSpPr>
        <p:spPr>
          <a:xfrm>
            <a:off x="3339881" y="4463627"/>
            <a:ext cx="41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B82D0-56B7-C104-5A5A-A5E86FC8BCD1}"/>
              </a:ext>
            </a:extLst>
          </p:cNvPr>
          <p:cNvSpPr txBox="1"/>
          <p:nvPr/>
        </p:nvSpPr>
        <p:spPr>
          <a:xfrm>
            <a:off x="4011297" y="4463627"/>
            <a:ext cx="41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EF318B50-2609-833A-7116-600C07F82FC9}"/>
              </a:ext>
            </a:extLst>
          </p:cNvPr>
          <p:cNvSpPr/>
          <p:nvPr/>
        </p:nvSpPr>
        <p:spPr>
          <a:xfrm flipH="1">
            <a:off x="4179053" y="4025103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1768D4-2E9F-37D7-DF08-77204FA03CA1}"/>
              </a:ext>
            </a:extLst>
          </p:cNvPr>
          <p:cNvSpPr txBox="1"/>
          <p:nvPr/>
        </p:nvSpPr>
        <p:spPr>
          <a:xfrm>
            <a:off x="4686226" y="4463627"/>
            <a:ext cx="41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25D10287-28CF-80AD-66E3-983A818B8F90}"/>
              </a:ext>
            </a:extLst>
          </p:cNvPr>
          <p:cNvSpPr/>
          <p:nvPr/>
        </p:nvSpPr>
        <p:spPr>
          <a:xfrm flipH="1">
            <a:off x="4848982" y="401479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57805A-49D4-B962-08FC-C1FEA91E138F}"/>
              </a:ext>
            </a:extLst>
          </p:cNvPr>
          <p:cNvSpPr txBox="1"/>
          <p:nvPr/>
        </p:nvSpPr>
        <p:spPr>
          <a:xfrm>
            <a:off x="5334791" y="4463627"/>
            <a:ext cx="41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9C2009B2-954C-09C6-5C26-CA9CDD62C953}"/>
              </a:ext>
            </a:extLst>
          </p:cNvPr>
          <p:cNvSpPr/>
          <p:nvPr/>
        </p:nvSpPr>
        <p:spPr>
          <a:xfrm flipH="1">
            <a:off x="5527139" y="401479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78FB58-C060-F181-B093-BE6B092EFD5B}"/>
              </a:ext>
            </a:extLst>
          </p:cNvPr>
          <p:cNvSpPr txBox="1"/>
          <p:nvPr/>
        </p:nvSpPr>
        <p:spPr>
          <a:xfrm>
            <a:off x="6012948" y="4463627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22032" y="165603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654496" y="165603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7286959" y="165603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55092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23197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491302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59407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658402" y="4463627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203523" y="4463627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18822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684342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749218" y="2142564"/>
            <a:ext cx="1654199" cy="854925"/>
          </a:xfrm>
          <a:prstGeom prst="arc">
            <a:avLst>
              <a:gd name="adj1" fmla="val 10724976"/>
              <a:gd name="adj2" fmla="val 21479758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24927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690061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04" y="4014796"/>
            <a:ext cx="1600153" cy="1600153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A4E10C34-C0AB-DDD1-C3E5-C12FE98DAC4D}"/>
              </a:ext>
            </a:extLst>
          </p:cNvPr>
          <p:cNvSpPr/>
          <p:nvPr/>
        </p:nvSpPr>
        <p:spPr>
          <a:xfrm flipH="1">
            <a:off x="5091041" y="2127734"/>
            <a:ext cx="1654199" cy="854925"/>
          </a:xfrm>
          <a:prstGeom prst="arc">
            <a:avLst>
              <a:gd name="adj1" fmla="val 10724976"/>
              <a:gd name="adj2" fmla="val 21479758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68537FA-4BE5-EF4B-95D5-B89F0544A994}"/>
              </a:ext>
            </a:extLst>
          </p:cNvPr>
          <p:cNvSpPr/>
          <p:nvPr/>
        </p:nvSpPr>
        <p:spPr>
          <a:xfrm flipH="1">
            <a:off x="3441755" y="2112904"/>
            <a:ext cx="1654199" cy="854925"/>
          </a:xfrm>
          <a:prstGeom prst="arc">
            <a:avLst>
              <a:gd name="adj1" fmla="val 10724976"/>
              <a:gd name="adj2" fmla="val 21479758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D586F10-82F6-0FFD-B348-7C589AF12F6F}"/>
              </a:ext>
            </a:extLst>
          </p:cNvPr>
          <p:cNvSpPr/>
          <p:nvPr/>
        </p:nvSpPr>
        <p:spPr>
          <a:xfrm flipH="1">
            <a:off x="7507308" y="3996335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5DE10-FF21-F9D4-32DE-739F7571B720}"/>
              </a:ext>
            </a:extLst>
          </p:cNvPr>
          <p:cNvSpPr txBox="1"/>
          <p:nvPr/>
        </p:nvSpPr>
        <p:spPr>
          <a:xfrm>
            <a:off x="7550566" y="359166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D0112-8167-028D-952B-F479EC1695E8}"/>
              </a:ext>
            </a:extLst>
          </p:cNvPr>
          <p:cNvSpPr txBox="1"/>
          <p:nvPr/>
        </p:nvSpPr>
        <p:spPr>
          <a:xfrm>
            <a:off x="7948709" y="4463627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21</a:t>
            </a:r>
            <a:endParaRPr lang="en-GB" sz="2400" dirty="0"/>
          </a:p>
        </p:txBody>
      </p:sp>
      <p:pic>
        <p:nvPicPr>
          <p:cNvPr id="24" name="Picture 2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12FA259C-5304-FADD-3AB7-116841B21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1" y="1663714"/>
            <a:ext cx="1765286" cy="1765286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806718" y="1433515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7s, three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806718" y="3479366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3s, seven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Recap: 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 + 7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092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7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8" y="102589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39013" y="254250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573C9-0926-3140-6C1E-F03031C4055C}"/>
              </a:ext>
            </a:extLst>
          </p:cNvPr>
          <p:cNvGrpSpPr/>
          <p:nvPr/>
        </p:nvGrpSpPr>
        <p:grpSpPr>
          <a:xfrm>
            <a:off x="706884" y="2957077"/>
            <a:ext cx="2819887" cy="1160609"/>
            <a:chOff x="706884" y="2957077"/>
            <a:chExt cx="2819887" cy="116060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80D585-7A0B-3B9D-4922-7C475EEEE811}"/>
                </a:ext>
              </a:extLst>
            </p:cNvPr>
            <p:cNvGrpSpPr/>
            <p:nvPr/>
          </p:nvGrpSpPr>
          <p:grpSpPr>
            <a:xfrm rot="5400000">
              <a:off x="1738267" y="2329181"/>
              <a:ext cx="1160608" cy="2416400"/>
              <a:chOff x="2526511" y="1509385"/>
              <a:chExt cx="1160608" cy="2416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51E46F-F961-AD5F-7BB3-C04D43572F5C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680C96-89D5-551E-75DE-3F16B100A822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C770AD-3CBC-B33E-D8E6-3060AC34BB56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0D80ED-BAE7-5C96-508D-20F0B5C1C49E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23F12B2-E59A-0F43-AFB7-7905DEEC51E3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0B29319-93E3-98C1-AE95-4B1F88323339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2283297-023D-3D7B-1E2C-CE4C178136EB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1444E3-963A-8374-3EB3-F83A5DB9DF48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FAA4C3-CDD3-5358-55EA-28240E8052F2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7335EE4-EB24-027B-D1CC-EAA876A62EBD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A5C86E-7CD4-1830-B301-7512A466359E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167F4B1-7C82-5D2E-EEE5-693CB25E710F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0106FD-F292-DC26-C134-5C8C298EA2EF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FC4B0C9-33FF-BA1F-D81E-1820E38F54AA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4BC244A-0C09-DCE9-0D23-5F2F6D9751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5DA5ACF-C040-F875-6C90-FA2D972122AE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103C47F-0EC9-2943-7CA0-D14A1DD88DD8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31995B2-95D3-647A-9BAB-4FACB26F14A5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4B5B0AD-B4EF-D81A-A445-E895AB1C0F6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D61172-606E-B641-CBF8-F28731840547}"/>
                </a:ext>
              </a:extLst>
            </p:cNvPr>
            <p:cNvGrpSpPr/>
            <p:nvPr/>
          </p:nvGrpSpPr>
          <p:grpSpPr>
            <a:xfrm>
              <a:off x="706884" y="2959954"/>
              <a:ext cx="360000" cy="1157732"/>
              <a:chOff x="706884" y="2932353"/>
              <a:chExt cx="360000" cy="115773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5D47BC-95C8-0721-FC32-4F746514243B}"/>
                  </a:ext>
                </a:extLst>
              </p:cNvPr>
              <p:cNvSpPr/>
              <p:nvPr/>
            </p:nvSpPr>
            <p:spPr>
              <a:xfrm rot="10800000">
                <a:off x="706884" y="37300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D429FF-CC56-7639-F7EE-73B0A79884B2}"/>
                  </a:ext>
                </a:extLst>
              </p:cNvPr>
              <p:cNvSpPr/>
              <p:nvPr/>
            </p:nvSpPr>
            <p:spPr>
              <a:xfrm rot="10800000">
                <a:off x="706884" y="33284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DDA124-70E3-B46B-162E-DCC873458A36}"/>
                  </a:ext>
                </a:extLst>
              </p:cNvPr>
              <p:cNvSpPr/>
              <p:nvPr/>
            </p:nvSpPr>
            <p:spPr>
              <a:xfrm rot="10800000">
                <a:off x="706884" y="29323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A4C220-DBB0-DF2D-A6C1-5D55256A03E1}"/>
              </a:ext>
            </a:extLst>
          </p:cNvPr>
          <p:cNvGrpSpPr/>
          <p:nvPr/>
        </p:nvGrpSpPr>
        <p:grpSpPr>
          <a:xfrm>
            <a:off x="5660479" y="3754809"/>
            <a:ext cx="2825419" cy="362877"/>
            <a:chOff x="5660479" y="3754809"/>
            <a:chExt cx="2825419" cy="36287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9BDEC67-3A60-248A-DB98-E167E7A6A676}"/>
                </a:ext>
              </a:extLst>
            </p:cNvPr>
            <p:cNvGrpSpPr/>
            <p:nvPr/>
          </p:nvGrpSpPr>
          <p:grpSpPr>
            <a:xfrm>
              <a:off x="5660479" y="3754809"/>
              <a:ext cx="2416400" cy="362876"/>
              <a:chOff x="5660479" y="3754809"/>
              <a:chExt cx="2416400" cy="36287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D98D09-F676-B7D6-F6E0-F773F3386E92}"/>
                  </a:ext>
                </a:extLst>
              </p:cNvPr>
              <p:cNvSpPr/>
              <p:nvPr/>
            </p:nvSpPr>
            <p:spPr>
              <a:xfrm rot="10800000">
                <a:off x="7716879" y="375768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FAAF31-B0F5-DFEC-6900-DCD860794030}"/>
                  </a:ext>
                </a:extLst>
              </p:cNvPr>
              <p:cNvSpPr/>
              <p:nvPr/>
            </p:nvSpPr>
            <p:spPr>
              <a:xfrm rot="10800000">
                <a:off x="730593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9725B5A-3408-186E-CFFC-6D6F576E0F87}"/>
                  </a:ext>
                </a:extLst>
              </p:cNvPr>
              <p:cNvSpPr/>
              <p:nvPr/>
            </p:nvSpPr>
            <p:spPr>
              <a:xfrm rot="10800000">
                <a:off x="689691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6B405B-5F92-0481-7BBB-82EF4A0F8E37}"/>
                  </a:ext>
                </a:extLst>
              </p:cNvPr>
              <p:cNvSpPr/>
              <p:nvPr/>
            </p:nvSpPr>
            <p:spPr>
              <a:xfrm rot="10800000">
                <a:off x="6485975" y="375627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10BD88F-42D8-448C-38D6-FDC7CB20CC6C}"/>
                  </a:ext>
                </a:extLst>
              </p:cNvPr>
              <p:cNvSpPr/>
              <p:nvPr/>
            </p:nvSpPr>
            <p:spPr>
              <a:xfrm rot="10800000">
                <a:off x="6076955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432DDF1-7B21-4B71-D108-69225705E228}"/>
                  </a:ext>
                </a:extLst>
              </p:cNvPr>
              <p:cNvSpPr/>
              <p:nvPr/>
            </p:nvSpPr>
            <p:spPr>
              <a:xfrm rot="10800000">
                <a:off x="5660479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B2323D-E472-32B1-CBA4-002D1879CABA}"/>
                </a:ext>
              </a:extLst>
            </p:cNvPr>
            <p:cNvSpPr/>
            <p:nvPr/>
          </p:nvSpPr>
          <p:spPr>
            <a:xfrm rot="10800000">
              <a:off x="8125898" y="3757686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68E2E-661D-7AF6-4412-ECA61539B8EC}"/>
              </a:ext>
            </a:extLst>
          </p:cNvPr>
          <p:cNvGrpSpPr/>
          <p:nvPr/>
        </p:nvGrpSpPr>
        <p:grpSpPr>
          <a:xfrm>
            <a:off x="5660479" y="2957077"/>
            <a:ext cx="2825419" cy="758994"/>
            <a:chOff x="5660479" y="2957077"/>
            <a:chExt cx="2825419" cy="75899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04A6AA-F841-29E9-2449-FE07C9C62D67}"/>
                </a:ext>
              </a:extLst>
            </p:cNvPr>
            <p:cNvGrpSpPr/>
            <p:nvPr/>
          </p:nvGrpSpPr>
          <p:grpSpPr>
            <a:xfrm>
              <a:off x="5660479" y="2957077"/>
              <a:ext cx="2416400" cy="758993"/>
              <a:chOff x="5660479" y="2957077"/>
              <a:chExt cx="2416400" cy="75899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4D5CE7A-1EE2-4DA2-96CF-1F76C53D738C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54E4BA-9E8A-76F8-881B-30033268BF2D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155A15-49E1-B705-4A8C-0E9D65B662BC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5E48A8B-32FF-C55C-4E80-857F08E9F486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3BCA28E-1F98-3CCF-FA0A-992189E5F6CE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B1ECCB-344E-33F0-A470-E529AD2900C8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70AC36-8C40-C685-846B-4B4DD789A3AE}"/>
                </a:ext>
              </a:extLst>
            </p:cNvPr>
            <p:cNvSpPr/>
            <p:nvPr/>
          </p:nvSpPr>
          <p:spPr>
            <a:xfrm rot="10800000">
              <a:off x="8125898" y="33560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5CF9F2-6C55-A00F-82F9-307F251E94DA}"/>
                </a:ext>
              </a:extLst>
            </p:cNvPr>
            <p:cNvSpPr/>
            <p:nvPr/>
          </p:nvSpPr>
          <p:spPr>
            <a:xfrm rot="10800000">
              <a:off x="8125898" y="295995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1929593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6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289972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38698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3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483998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6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581011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3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477173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74186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17992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27979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7612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190098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 x 3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28711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 x 4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384124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481137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3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578150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 x 5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6859701" y="4749295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6838364" y="571942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6838363" y="177678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6838363" y="277553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6838364" y="373881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942</TotalTime>
  <Words>259</Words>
  <Application>Microsoft Office PowerPoint</Application>
  <PresentationFormat>On-screen Show (4:3)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2025-12-04T18:51:02Z</dcterms:modified>
  <cp:category/>
</cp:coreProperties>
</file>