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4" r:id="rId3"/>
    <p:sldId id="295" r:id="rId4"/>
    <p:sldId id="296" r:id="rId5"/>
    <p:sldId id="29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115E29-606B-44DB-9D12-73D1C37792DF}"/>
              </a:ext>
            </a:extLst>
          </p:cNvPr>
          <p:cNvSpPr/>
          <p:nvPr/>
        </p:nvSpPr>
        <p:spPr>
          <a:xfrm>
            <a:off x="1475188" y="133612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0.3 = 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FDA9-3FF9-4280-BD9A-F231DD1A6E97}"/>
              </a:ext>
            </a:extLst>
          </p:cNvPr>
          <p:cNvSpPr/>
          <p:nvPr/>
        </p:nvSpPr>
        <p:spPr>
          <a:xfrm>
            <a:off x="5151308" y="1060273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0.2 = 0.6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F0E8C3-0E40-4F65-A294-1C17CB243EC7}"/>
              </a:ext>
            </a:extLst>
          </p:cNvPr>
          <p:cNvSpPr/>
          <p:nvPr/>
        </p:nvSpPr>
        <p:spPr>
          <a:xfrm>
            <a:off x="1659939" y="2323139"/>
            <a:ext cx="2552602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A56CDE-60E4-BAD6-0E27-971D5EC0DC54}"/>
              </a:ext>
            </a:extLst>
          </p:cNvPr>
          <p:cNvGrpSpPr/>
          <p:nvPr/>
        </p:nvGrpSpPr>
        <p:grpSpPr>
          <a:xfrm>
            <a:off x="1754318" y="2432498"/>
            <a:ext cx="836848" cy="540000"/>
            <a:chOff x="1754318" y="1799825"/>
            <a:chExt cx="836848" cy="5400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EFC3AF5-3E3E-4C9A-AEDD-DD6C1449A7E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1943A7-4AF4-4D68-98C9-82BB380FE383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D5D87A-BBC2-45AD-B9F9-14065499BC81}"/>
              </a:ext>
            </a:extLst>
          </p:cNvPr>
          <p:cNvGrpSpPr/>
          <p:nvPr/>
        </p:nvGrpSpPr>
        <p:grpSpPr>
          <a:xfrm>
            <a:off x="5748793" y="1750441"/>
            <a:ext cx="1993198" cy="2315817"/>
            <a:chOff x="7167374" y="2027583"/>
            <a:chExt cx="2657597" cy="308775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36B15B-D01B-4614-9F87-F9F2E9B379AA}"/>
                </a:ext>
              </a:extLst>
            </p:cNvPr>
            <p:cNvGrpSpPr/>
            <p:nvPr/>
          </p:nvGrpSpPr>
          <p:grpSpPr>
            <a:xfrm>
              <a:off x="7174536" y="2027583"/>
              <a:ext cx="2650435" cy="980661"/>
              <a:chOff x="7174536" y="2027583"/>
              <a:chExt cx="2650435" cy="980661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440E4-4D33-41B3-B202-5921E33B2114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0423B26-0FDC-4145-9F26-80CC7E8244EA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063D06E5-1703-4B65-9D08-4C1BA5E57C69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14B242D-1908-4FA2-BCED-79577B2CCDA0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BF1CBD-ABB0-4BC8-A671-8AAD1702DE96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3A22F288-CA35-491F-9EB4-5FD9E6687D6F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D54C7AE-17C2-4C13-A15F-FD50F604CCF6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1B214-5B70-49CE-AB7D-D4193697A1C8}"/>
                </a:ext>
              </a:extLst>
            </p:cNvPr>
            <p:cNvGrpSpPr/>
            <p:nvPr/>
          </p:nvGrpSpPr>
          <p:grpSpPr>
            <a:xfrm>
              <a:off x="7174536" y="4134678"/>
              <a:ext cx="2650435" cy="980661"/>
              <a:chOff x="7174536" y="2027583"/>
              <a:chExt cx="2650435" cy="980661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58A7B3C-DB59-48EA-BDB1-89531EB4845A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4CD5CD7-BAA8-4DB4-9C0B-C24D4B4E131E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51A2B773-E684-4B07-9503-3BE8D5E0E61E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3C22055-2426-430B-A47E-33FEEA7F3772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835C1EC-DADC-45E9-BF68-E21132F5CF2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3BC5857D-0F1C-4C8D-938F-BACE7BE9C75A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7F83EB7-304A-49B4-BDEB-B0F6B04CFDEF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293515-6141-4D47-8C8B-C0E4C1EBE572}"/>
                </a:ext>
              </a:extLst>
            </p:cNvPr>
            <p:cNvGrpSpPr/>
            <p:nvPr/>
          </p:nvGrpSpPr>
          <p:grpSpPr>
            <a:xfrm>
              <a:off x="7167374" y="3081131"/>
              <a:ext cx="2650435" cy="980661"/>
              <a:chOff x="7174536" y="2027583"/>
              <a:chExt cx="2650435" cy="9806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0870938-CA4F-419D-870F-6B3B97A27977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43D843-EEAB-425D-AE85-B3AE04B3508D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80" name="Flowchart: Connector 79">
                  <a:extLst>
                    <a:ext uri="{FF2B5EF4-FFF2-40B4-BE49-F238E27FC236}">
                      <a16:creationId xmlns:a16="http://schemas.microsoft.com/office/drawing/2014/main" id="{3A9AD364-F020-4772-9442-2AE718F1F9C1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2875493-1680-431F-ACF4-860EDAF46A77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B81E23-06A7-4A0D-8DD9-F1E7C391214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8" name="Flowchart: Connector 77">
                  <a:extLst>
                    <a:ext uri="{FF2B5EF4-FFF2-40B4-BE49-F238E27FC236}">
                      <a16:creationId xmlns:a16="http://schemas.microsoft.com/office/drawing/2014/main" id="{30E8741C-52EF-4D82-A3EC-1E6909863EF5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BE86A00-06EB-4933-930E-A792E3BA2EE1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5507AF-B6D2-464A-AAC8-D464D3C517B9}"/>
              </a:ext>
            </a:extLst>
          </p:cNvPr>
          <p:cNvSpPr txBox="1"/>
          <p:nvPr/>
        </p:nvSpPr>
        <p:spPr>
          <a:xfrm>
            <a:off x="206479" y="4072558"/>
            <a:ext cx="8658449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do you notice?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What is the same and what is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3C0B-0BBC-F10B-00CA-9837562C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7AD7-DD5B-1C1C-0633-9F01D2E6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8837CB8-A00A-A52D-7694-60D93EE9683F}"/>
              </a:ext>
            </a:extLst>
          </p:cNvPr>
          <p:cNvGrpSpPr/>
          <p:nvPr/>
        </p:nvGrpSpPr>
        <p:grpSpPr>
          <a:xfrm>
            <a:off x="3375692" y="2432498"/>
            <a:ext cx="836848" cy="540000"/>
            <a:chOff x="1754318" y="1799825"/>
            <a:chExt cx="836848" cy="540000"/>
          </a:xfrm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07845373-A90D-B004-856A-63BCD37C7F68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4A0D396-9EE3-9876-04F7-2B0D23EA7A79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FF6D6A-3151-104F-AE1D-87813BC909FA}"/>
              </a:ext>
            </a:extLst>
          </p:cNvPr>
          <p:cNvGrpSpPr/>
          <p:nvPr/>
        </p:nvGrpSpPr>
        <p:grpSpPr>
          <a:xfrm>
            <a:off x="2565005" y="2432498"/>
            <a:ext cx="836848" cy="540000"/>
            <a:chOff x="1754318" y="1799825"/>
            <a:chExt cx="836848" cy="540000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64E55F04-70EA-F4A2-BC86-EE0D6F98257C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1848E18-728E-3479-8C49-31B1C6139F4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F8AC7A0-8E56-5E1E-DAF0-F2EDAD1FC69A}"/>
              </a:ext>
            </a:extLst>
          </p:cNvPr>
          <p:cNvSpPr/>
          <p:nvPr/>
        </p:nvSpPr>
        <p:spPr>
          <a:xfrm>
            <a:off x="1659939" y="3106907"/>
            <a:ext cx="2552602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F9FA77-6185-2CDC-EDCA-717249AC3D58}"/>
              </a:ext>
            </a:extLst>
          </p:cNvPr>
          <p:cNvGrpSpPr/>
          <p:nvPr/>
        </p:nvGrpSpPr>
        <p:grpSpPr>
          <a:xfrm>
            <a:off x="1754318" y="3216266"/>
            <a:ext cx="836848" cy="540000"/>
            <a:chOff x="1754318" y="1799825"/>
            <a:chExt cx="836848" cy="540000"/>
          </a:xfrm>
        </p:grpSpPr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2FC61934-4337-5101-D61C-8A9D525A1073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7A065-0DFE-0005-5A53-3D03349E172D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91B2D5-960A-F341-8E45-A03E421EFA8C}"/>
              </a:ext>
            </a:extLst>
          </p:cNvPr>
          <p:cNvGrpSpPr/>
          <p:nvPr/>
        </p:nvGrpSpPr>
        <p:grpSpPr>
          <a:xfrm>
            <a:off x="3375692" y="3216266"/>
            <a:ext cx="836848" cy="540000"/>
            <a:chOff x="1754318" y="1799825"/>
            <a:chExt cx="836848" cy="540000"/>
          </a:xfrm>
        </p:grpSpPr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2DD50126-4170-69B0-B9FE-1C373C5C3C3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40A0071-CBBD-C78A-58F1-DE61C6FFC82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2CBBA3-E7AF-B26D-526C-7E8056F48C75}"/>
              </a:ext>
            </a:extLst>
          </p:cNvPr>
          <p:cNvGrpSpPr/>
          <p:nvPr/>
        </p:nvGrpSpPr>
        <p:grpSpPr>
          <a:xfrm>
            <a:off x="2565005" y="3216266"/>
            <a:ext cx="836848" cy="540000"/>
            <a:chOff x="1754318" y="1799825"/>
            <a:chExt cx="836848" cy="540000"/>
          </a:xfrm>
        </p:grpSpPr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B57154EF-B6C7-512E-1BAD-679F8DD9AEBA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3F1E76-A999-4E1D-BCDC-621C50417BC5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F9FA0B0-C94E-57D3-FE01-830BE4C2E5CB}"/>
              </a:ext>
            </a:extLst>
          </p:cNvPr>
          <p:cNvCxnSpPr/>
          <p:nvPr/>
        </p:nvCxnSpPr>
        <p:spPr>
          <a:xfrm>
            <a:off x="4767943" y="424543"/>
            <a:ext cx="0" cy="39515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2499086" y="32502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0.8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Decimals can be tricky, so we’ll </a:t>
            </a:r>
            <a:r>
              <a:rPr lang="en-US" sz="3600" b="1" dirty="0">
                <a:solidFill>
                  <a:schemeClr val="tx1"/>
                </a:solidFill>
              </a:rPr>
              <a:t>adjust </a:t>
            </a:r>
            <a:r>
              <a:rPr lang="en-US" sz="3600" dirty="0">
                <a:solidFill>
                  <a:schemeClr val="tx1"/>
                </a:solidFill>
              </a:rPr>
              <a:t>the question by turning the decimal into a whole number first.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If I multiply </a:t>
            </a:r>
            <a:r>
              <a:rPr lang="en-US" sz="3600" b="1" dirty="0">
                <a:solidFill>
                  <a:schemeClr val="tx1"/>
                </a:solidFill>
              </a:rPr>
              <a:t>0.8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chemeClr val="tx1"/>
                </a:solidFill>
              </a:rPr>
              <a:t>10</a:t>
            </a:r>
            <a:r>
              <a:rPr lang="en-US" sz="3600" dirty="0">
                <a:solidFill>
                  <a:schemeClr val="tx1"/>
                </a:solidFill>
              </a:rPr>
              <a:t>, it becomes </a:t>
            </a:r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BF5789-E2B9-F0F3-38D1-8AD2E1FA8C7C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we’ll temporarily solve </a:t>
            </a:r>
            <a:r>
              <a:rPr lang="en-US" sz="3600" b="1" dirty="0">
                <a:solidFill>
                  <a:schemeClr val="tx1"/>
                </a:solidFill>
              </a:rPr>
              <a:t>8 x 3 </a:t>
            </a:r>
            <a:r>
              <a:rPr lang="en-US" sz="3600" dirty="0">
                <a:solidFill>
                  <a:schemeClr val="tx1"/>
                </a:solidFill>
              </a:rPr>
              <a:t>instead.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EA71-1526-F22A-3105-9DD7D5A4D873}"/>
              </a:ext>
            </a:extLst>
          </p:cNvPr>
          <p:cNvSpPr/>
          <p:nvPr/>
        </p:nvSpPr>
        <p:spPr>
          <a:xfrm>
            <a:off x="2279241" y="4739373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BBB86F4-2BB8-1AD0-EAFD-7BFC00CA8764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made </a:t>
            </a:r>
            <a:r>
              <a:rPr lang="en-US" sz="3600" b="1" dirty="0">
                <a:solidFill>
                  <a:schemeClr val="tx1"/>
                </a:solidFill>
              </a:rPr>
              <a:t>0.8</a:t>
            </a:r>
            <a:r>
              <a:rPr lang="en-US" sz="3600" dirty="0">
                <a:solidFill>
                  <a:schemeClr val="tx1"/>
                </a:solidFill>
              </a:rPr>
              <a:t> ten times bigger to turn it into </a:t>
            </a:r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, so our answer is also ten times too big.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84622-905A-7A08-294E-0E0E17B0BF99}"/>
              </a:ext>
            </a:extLst>
          </p:cNvPr>
          <p:cNvGrpSpPr/>
          <p:nvPr/>
        </p:nvGrpSpPr>
        <p:grpSpPr>
          <a:xfrm>
            <a:off x="711843" y="3625452"/>
            <a:ext cx="2013820" cy="1713668"/>
            <a:chOff x="3759120" y="4809348"/>
            <a:chExt cx="2013820" cy="1713668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DFD97685-25F6-32B1-ED40-05F267AF167E}"/>
                </a:ext>
              </a:extLst>
            </p:cNvPr>
            <p:cNvSpPr/>
            <p:nvPr/>
          </p:nvSpPr>
          <p:spPr>
            <a:xfrm>
              <a:off x="5098025" y="4809348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1400B2-3077-9017-AC72-DE0A5AD0DC3E}"/>
                </a:ext>
              </a:extLst>
            </p:cNvPr>
            <p:cNvSpPr/>
            <p:nvPr/>
          </p:nvSpPr>
          <p:spPr>
            <a:xfrm>
              <a:off x="3759120" y="5234212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06BFB-1F6C-9FE6-3A07-57670D47F769}"/>
              </a:ext>
            </a:extLst>
          </p:cNvPr>
          <p:cNvSpPr/>
          <p:nvPr/>
        </p:nvSpPr>
        <p:spPr>
          <a:xfrm>
            <a:off x="5067689" y="4739373"/>
            <a:ext cx="92832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5C5BF-C0C1-D244-FEA5-810238C4DF0A}"/>
              </a:ext>
            </a:extLst>
          </p:cNvPr>
          <p:cNvGrpSpPr/>
          <p:nvPr/>
        </p:nvGrpSpPr>
        <p:grpSpPr>
          <a:xfrm>
            <a:off x="6618464" y="3508932"/>
            <a:ext cx="1843914" cy="1713668"/>
            <a:chOff x="4413203" y="4732595"/>
            <a:chExt cx="1843914" cy="1713668"/>
          </a:xfrm>
        </p:grpSpPr>
        <p:sp>
          <p:nvSpPr>
            <p:cNvPr id="26" name="Arrow: Curved Right 25">
              <a:extLst>
                <a:ext uri="{FF2B5EF4-FFF2-40B4-BE49-F238E27FC236}">
                  <a16:creationId xmlns:a16="http://schemas.microsoft.com/office/drawing/2014/main" id="{AFDBDF09-1928-2BDD-6B0C-21486F407CA1}"/>
                </a:ext>
              </a:extLst>
            </p:cNvPr>
            <p:cNvSpPr/>
            <p:nvPr/>
          </p:nvSpPr>
          <p:spPr>
            <a:xfrm rot="10581990">
              <a:off x="4413203" y="4732595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EF3121-8797-ADAC-E4A7-460F7A567890}"/>
                </a:ext>
              </a:extLst>
            </p:cNvPr>
            <p:cNvSpPr/>
            <p:nvPr/>
          </p:nvSpPr>
          <p:spPr>
            <a:xfrm>
              <a:off x="5085444" y="5254315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212C2-8207-B17E-1A43-83D7B387F985}"/>
              </a:ext>
            </a:extLst>
          </p:cNvPr>
          <p:cNvSpPr/>
          <p:nvPr/>
        </p:nvSpPr>
        <p:spPr>
          <a:xfrm>
            <a:off x="5433388" y="3250208"/>
            <a:ext cx="1125243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 </a:t>
            </a:r>
            <a:r>
              <a:rPr lang="en-US" sz="3600" b="1" dirty="0">
                <a:solidFill>
                  <a:schemeClr val="tx1"/>
                </a:solidFill>
              </a:rPr>
              <a:t>compensate</a:t>
            </a:r>
            <a:r>
              <a:rPr lang="en-US" sz="3600" dirty="0">
                <a:solidFill>
                  <a:schemeClr val="tx1"/>
                </a:solidFill>
              </a:rPr>
              <a:t> by dividing the answer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1" grpId="0" animBg="1"/>
      <p:bldP spid="29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First,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djust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calculation by multiplying the decimal number by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new calculation using whole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ompensate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dividing the answer by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undo the adjustment made at the start.</a:t>
            </a: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652387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07446" y="2074772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0.2 x 2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849140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82565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2.4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84914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4914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313779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313779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3.2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407446" y="301436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0.6 x 4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423023" y="3985818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 x 0.5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22973" y="2037841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0.7 x 4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22973" y="293073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 x 0.8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22973" y="3904455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0.9 x 7 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407446" y="492347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0.4 x 7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22973" y="4944252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7 x 0.1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313779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6.3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13779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989</TotalTime>
  <Words>242</Words>
  <Application>Microsoft Office PowerPoint</Application>
  <PresentationFormat>On-screen Show (4:3)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2025-12-21T14:26:38Z</dcterms:modified>
  <cp:category/>
</cp:coreProperties>
</file>