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67" r:id="rId3"/>
    <p:sldId id="265" r:id="rId4"/>
    <p:sldId id="26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272963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6597" y="2513102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0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BE39F-DEBA-A692-A155-F7D59FCE1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78164D2-FB3F-BE10-CB4B-C5585724A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2984EA-2C9F-AB81-DE31-D2605319E769}"/>
              </a:ext>
            </a:extLst>
          </p:cNvPr>
          <p:cNvSpPr/>
          <p:nvPr/>
        </p:nvSpPr>
        <p:spPr>
          <a:xfrm>
            <a:off x="934187" y="561532"/>
            <a:ext cx="8624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we learn this week?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87B4F4-9D67-8DED-AA2A-FB1A20768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46EDDC-DDC4-7256-55A3-EBDD1B3EA7B4}"/>
              </a:ext>
            </a:extLst>
          </p:cNvPr>
          <p:cNvSpPr/>
          <p:nvPr/>
        </p:nvSpPr>
        <p:spPr>
          <a:xfrm>
            <a:off x="442454" y="2023560"/>
            <a:ext cx="7924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/>
              <a:t>When you add 1, the number gets one ______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988F0-EC64-66C9-A99E-77D494F8222B}"/>
              </a:ext>
            </a:extLst>
          </p:cNvPr>
          <p:cNvSpPr/>
          <p:nvPr/>
        </p:nvSpPr>
        <p:spPr>
          <a:xfrm>
            <a:off x="6786709" y="1870201"/>
            <a:ext cx="19856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bigger.</a:t>
            </a:r>
          </a:p>
        </p:txBody>
      </p:sp>
      <p:pic>
        <p:nvPicPr>
          <p:cNvPr id="6" name="Picture 5" descr="A white plate with black border&#10;&#10;AI-generated content may be incorrect.">
            <a:extLst>
              <a:ext uri="{FF2B5EF4-FFF2-40B4-BE49-F238E27FC236}">
                <a16:creationId xmlns:a16="http://schemas.microsoft.com/office/drawing/2014/main" id="{FB2CAE07-399B-476D-5039-1D6FC6C8A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11" y="3262528"/>
            <a:ext cx="2123768" cy="2123768"/>
          </a:xfrm>
          <a:prstGeom prst="rect">
            <a:avLst/>
          </a:prstGeom>
        </p:spPr>
      </p:pic>
      <p:pic>
        <p:nvPicPr>
          <p:cNvPr id="8" name="Picture 7" descr="A white plate with black border&#10;&#10;AI-generated content may be incorrect.">
            <a:extLst>
              <a:ext uri="{FF2B5EF4-FFF2-40B4-BE49-F238E27FC236}">
                <a16:creationId xmlns:a16="http://schemas.microsoft.com/office/drawing/2014/main" id="{0D061235-6133-4183-70B8-B7A397B05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901" y="3262528"/>
            <a:ext cx="2123768" cy="21237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25B1B8-A8FA-2815-F6F7-EF0ADFD307D2}"/>
              </a:ext>
            </a:extLst>
          </p:cNvPr>
          <p:cNvSpPr/>
          <p:nvPr/>
        </p:nvSpPr>
        <p:spPr>
          <a:xfrm>
            <a:off x="787805" y="55644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ACCE58-99DC-8AAA-A414-C96DE612F92F}"/>
              </a:ext>
            </a:extLst>
          </p:cNvPr>
          <p:cNvSpPr/>
          <p:nvPr/>
        </p:nvSpPr>
        <p:spPr>
          <a:xfrm>
            <a:off x="3459714" y="558221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0F53DE-EF3E-74C9-96D5-5D3B310ADAF5}"/>
              </a:ext>
            </a:extLst>
          </p:cNvPr>
          <p:cNvSpPr/>
          <p:nvPr/>
        </p:nvSpPr>
        <p:spPr>
          <a:xfrm>
            <a:off x="4732989" y="386274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3749B4-FD0B-DBD1-C9A9-9AE9FDBBDAA4}"/>
              </a:ext>
            </a:extLst>
          </p:cNvPr>
          <p:cNvSpPr/>
          <p:nvPr/>
        </p:nvSpPr>
        <p:spPr>
          <a:xfrm>
            <a:off x="2270012" y="3862747"/>
            <a:ext cx="11503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E3C7E3-D8A7-A977-4BFA-6D55CD8C7CE9}"/>
              </a:ext>
            </a:extLst>
          </p:cNvPr>
          <p:cNvSpPr/>
          <p:nvPr/>
        </p:nvSpPr>
        <p:spPr>
          <a:xfrm>
            <a:off x="2019297" y="553451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24" descr="A white plate with black border&#10;&#10;AI-generated content may be incorrect.">
            <a:extLst>
              <a:ext uri="{FF2B5EF4-FFF2-40B4-BE49-F238E27FC236}">
                <a16:creationId xmlns:a16="http://schemas.microsoft.com/office/drawing/2014/main" id="{23AB6F73-D9C2-7882-AFC5-422026EFA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40" y="3262528"/>
            <a:ext cx="2123768" cy="212376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0395581-608A-5DC5-F1ED-F52BF139C0D0}"/>
              </a:ext>
            </a:extLst>
          </p:cNvPr>
          <p:cNvSpPr/>
          <p:nvPr/>
        </p:nvSpPr>
        <p:spPr>
          <a:xfrm>
            <a:off x="4806731" y="553499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E5E89C-E6F7-131A-3AE2-60C7763696F4}"/>
              </a:ext>
            </a:extLst>
          </p:cNvPr>
          <p:cNvSpPr/>
          <p:nvPr/>
        </p:nvSpPr>
        <p:spPr>
          <a:xfrm>
            <a:off x="6306153" y="558339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8" name="Picture 27" descr="A chocolate chip cookie with black background&#10;&#10;AI-generated content may be incorrect.">
            <a:extLst>
              <a:ext uri="{FF2B5EF4-FFF2-40B4-BE49-F238E27FC236}">
                <a16:creationId xmlns:a16="http://schemas.microsoft.com/office/drawing/2014/main" id="{850283CA-2A84-C520-77C2-57472AD88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931" y="3803305"/>
            <a:ext cx="894732" cy="894732"/>
          </a:xfrm>
          <a:prstGeom prst="rect">
            <a:avLst/>
          </a:prstGeom>
        </p:spPr>
      </p:pic>
      <p:pic>
        <p:nvPicPr>
          <p:cNvPr id="29" name="Picture 28" descr="A chocolate chip cookie with black background&#10;&#10;AI-generated content may be incorrect.">
            <a:extLst>
              <a:ext uri="{FF2B5EF4-FFF2-40B4-BE49-F238E27FC236}">
                <a16:creationId xmlns:a16="http://schemas.microsoft.com/office/drawing/2014/main" id="{709C7767-1B3E-EF59-55D9-ADE14361B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05" y="3803305"/>
            <a:ext cx="894732" cy="894732"/>
          </a:xfrm>
          <a:prstGeom prst="rect">
            <a:avLst/>
          </a:prstGeom>
        </p:spPr>
      </p:pic>
      <p:pic>
        <p:nvPicPr>
          <p:cNvPr id="30" name="Picture 29" descr="A chocolate chip cookie with black background&#10;&#10;AI-generated content may be incorrect.">
            <a:extLst>
              <a:ext uri="{FF2B5EF4-FFF2-40B4-BE49-F238E27FC236}">
                <a16:creationId xmlns:a16="http://schemas.microsoft.com/office/drawing/2014/main" id="{D50881B2-F270-EF8E-631D-0645F6ECD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321" y="3544984"/>
            <a:ext cx="894732" cy="894732"/>
          </a:xfrm>
          <a:prstGeom prst="rect">
            <a:avLst/>
          </a:prstGeom>
        </p:spPr>
      </p:pic>
      <p:pic>
        <p:nvPicPr>
          <p:cNvPr id="31" name="Picture 30" descr="A chocolate chip cookie with black background&#10;&#10;AI-generated content may be incorrect.">
            <a:extLst>
              <a:ext uri="{FF2B5EF4-FFF2-40B4-BE49-F238E27FC236}">
                <a16:creationId xmlns:a16="http://schemas.microsoft.com/office/drawing/2014/main" id="{845464CF-B50C-DFDB-8CB4-C596E9EDE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195" y="3544984"/>
            <a:ext cx="894732" cy="894732"/>
          </a:xfrm>
          <a:prstGeom prst="rect">
            <a:avLst/>
          </a:prstGeom>
        </p:spPr>
      </p:pic>
      <p:pic>
        <p:nvPicPr>
          <p:cNvPr id="32" name="Picture 31" descr="A chocolate chip cookie with black background&#10;&#10;AI-generated content may be incorrect.">
            <a:extLst>
              <a:ext uri="{FF2B5EF4-FFF2-40B4-BE49-F238E27FC236}">
                <a16:creationId xmlns:a16="http://schemas.microsoft.com/office/drawing/2014/main" id="{6B4B9641-B934-0B59-448B-F2F6AD622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258" y="4165531"/>
            <a:ext cx="894732" cy="894732"/>
          </a:xfrm>
          <a:prstGeom prst="rect">
            <a:avLst/>
          </a:prstGeom>
        </p:spPr>
      </p:pic>
      <p:pic>
        <p:nvPicPr>
          <p:cNvPr id="33" name="Picture 32" descr="A chocolate chip cookie with black background&#10;&#10;AI-generated content may be incorrect.">
            <a:extLst>
              <a:ext uri="{FF2B5EF4-FFF2-40B4-BE49-F238E27FC236}">
                <a16:creationId xmlns:a16="http://schemas.microsoft.com/office/drawing/2014/main" id="{B14DDFDB-F028-32C0-AFC2-133CA2EC1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419" y="3803305"/>
            <a:ext cx="894732" cy="8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ABA6E0-3F9E-DC96-24F0-6F9C103D9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258D33B-5D10-F043-4393-8388AD419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B5D27B-953F-4996-4F3F-B96E54754857}"/>
              </a:ext>
            </a:extLst>
          </p:cNvPr>
          <p:cNvSpPr/>
          <p:nvPr/>
        </p:nvSpPr>
        <p:spPr>
          <a:xfrm>
            <a:off x="934187" y="561532"/>
            <a:ext cx="8624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we learn this week?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6CDCC5-DB3F-D182-35A5-F74D7313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05C508-0DB8-0C98-0474-861F7C250DDE}"/>
              </a:ext>
            </a:extLst>
          </p:cNvPr>
          <p:cNvSpPr/>
          <p:nvPr/>
        </p:nvSpPr>
        <p:spPr>
          <a:xfrm>
            <a:off x="-735714" y="1889986"/>
            <a:ext cx="10411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Adding 2 means counting on 2  </a:t>
            </a:r>
            <a:r>
              <a:rPr lang="en-US" sz="3200" dirty="0"/>
              <a:t>_______</a:t>
            </a:r>
            <a:endParaRPr lang="en-GB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A5929A-2DC9-77F6-A703-9314F6D47C35}"/>
              </a:ext>
            </a:extLst>
          </p:cNvPr>
          <p:cNvSpPr/>
          <p:nvPr/>
        </p:nvSpPr>
        <p:spPr>
          <a:xfrm>
            <a:off x="6726629" y="1783020"/>
            <a:ext cx="19856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more.</a:t>
            </a:r>
          </a:p>
        </p:txBody>
      </p:sp>
      <p:pic>
        <p:nvPicPr>
          <p:cNvPr id="9" name="Picture 8" descr="A number on a line&#10;&#10;AI-generated content may be incorrect.">
            <a:extLst>
              <a:ext uri="{FF2B5EF4-FFF2-40B4-BE49-F238E27FC236}">
                <a16:creationId xmlns:a16="http://schemas.microsoft.com/office/drawing/2014/main" id="{08A23478-0AFC-7B09-798E-2E86DCBB270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-633508" y="2819701"/>
            <a:ext cx="10082989" cy="24556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8936B23-7A3C-72E7-9D00-7B0B4C9C77C3}"/>
              </a:ext>
            </a:extLst>
          </p:cNvPr>
          <p:cNvSpPr/>
          <p:nvPr/>
        </p:nvSpPr>
        <p:spPr>
          <a:xfrm>
            <a:off x="1568919" y="56613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2E423-3049-FA8F-551D-4D9CB65EE08A}"/>
              </a:ext>
            </a:extLst>
          </p:cNvPr>
          <p:cNvSpPr/>
          <p:nvPr/>
        </p:nvSpPr>
        <p:spPr>
          <a:xfrm>
            <a:off x="3734478" y="565849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FBFB9D-7720-3B05-3E18-18810B9545D0}"/>
              </a:ext>
            </a:extLst>
          </p:cNvPr>
          <p:cNvSpPr/>
          <p:nvPr/>
        </p:nvSpPr>
        <p:spPr>
          <a:xfrm>
            <a:off x="2657845" y="56222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794AB7-83D0-3078-7A2C-9C98562C8BD9}"/>
              </a:ext>
            </a:extLst>
          </p:cNvPr>
          <p:cNvSpPr/>
          <p:nvPr/>
        </p:nvSpPr>
        <p:spPr>
          <a:xfrm>
            <a:off x="4823404" y="562513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D41437-5D50-2C82-54F6-2A9E99427E8C}"/>
              </a:ext>
            </a:extLst>
          </p:cNvPr>
          <p:cNvSpPr/>
          <p:nvPr/>
        </p:nvSpPr>
        <p:spPr>
          <a:xfrm>
            <a:off x="5900037" y="566418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21BB040E-07E7-2BDD-A42C-53021665FF78}"/>
              </a:ext>
            </a:extLst>
          </p:cNvPr>
          <p:cNvSpPr/>
          <p:nvPr/>
        </p:nvSpPr>
        <p:spPr>
          <a:xfrm>
            <a:off x="4469794" y="3213773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Arrow: Circular 26">
            <a:extLst>
              <a:ext uri="{FF2B5EF4-FFF2-40B4-BE49-F238E27FC236}">
                <a16:creationId xmlns:a16="http://schemas.microsoft.com/office/drawing/2014/main" id="{EB5804BC-86E4-8644-9AFE-F17B76EAE5D5}"/>
              </a:ext>
            </a:extLst>
          </p:cNvPr>
          <p:cNvSpPr/>
          <p:nvPr/>
        </p:nvSpPr>
        <p:spPr>
          <a:xfrm>
            <a:off x="3734477" y="3252825"/>
            <a:ext cx="87507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66054-C372-5D3E-A68B-A329B6F57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E2E1C2-B4E9-F0C1-FB2B-2D02B884B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FEE180-4816-8E1F-7849-5BA56669DD81}"/>
              </a:ext>
            </a:extLst>
          </p:cNvPr>
          <p:cNvSpPr/>
          <p:nvPr/>
        </p:nvSpPr>
        <p:spPr>
          <a:xfrm>
            <a:off x="934187" y="561532"/>
            <a:ext cx="86242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we learn this week?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E09F8C4-CD10-33EC-77E4-31432F92B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D2F6D-3594-2C16-786E-FF1C2ABE6CE6}"/>
              </a:ext>
            </a:extLst>
          </p:cNvPr>
          <p:cNvSpPr/>
          <p:nvPr/>
        </p:nvSpPr>
        <p:spPr>
          <a:xfrm>
            <a:off x="104659" y="1770995"/>
            <a:ext cx="90916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/>
              <a:t>You can _______  the numbers around to make </a:t>
            </a:r>
          </a:p>
          <a:p>
            <a:pPr algn="ctr"/>
            <a:r>
              <a:rPr lang="en-US" sz="3600" dirty="0"/>
              <a:t>it easier to add.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B10147-7E18-FDF8-6A58-7E5E1DF7FBAD}"/>
              </a:ext>
            </a:extLst>
          </p:cNvPr>
          <p:cNvSpPr/>
          <p:nvPr/>
        </p:nvSpPr>
        <p:spPr>
          <a:xfrm>
            <a:off x="1545110" y="1694686"/>
            <a:ext cx="19856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swap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C5CB72-AADE-0A23-4533-F895778BA0CC}"/>
              </a:ext>
            </a:extLst>
          </p:cNvPr>
          <p:cNvGrpSpPr/>
          <p:nvPr/>
        </p:nvGrpSpPr>
        <p:grpSpPr>
          <a:xfrm>
            <a:off x="741426" y="3446279"/>
            <a:ext cx="1224116" cy="1067518"/>
            <a:chOff x="1787013" y="2158180"/>
            <a:chExt cx="1224116" cy="1067518"/>
          </a:xfrm>
        </p:grpSpPr>
        <p:pic>
          <p:nvPicPr>
            <p:cNvPr id="7" name="Picture 6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4EDE7F5A-593A-1DE9-6FAE-5E851B746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158180"/>
              <a:ext cx="535858" cy="535858"/>
            </a:xfrm>
            <a:prstGeom prst="rect">
              <a:avLst/>
            </a:prstGeom>
          </p:spPr>
        </p:pic>
        <p:pic>
          <p:nvPicPr>
            <p:cNvPr id="10" name="Picture 9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AFD6511D-A8F0-77DF-00D6-2B91E39AD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158180"/>
              <a:ext cx="535858" cy="535858"/>
            </a:xfrm>
            <a:prstGeom prst="rect">
              <a:avLst/>
            </a:prstGeom>
          </p:spPr>
        </p:pic>
        <p:pic>
          <p:nvPicPr>
            <p:cNvPr id="11" name="Picture 10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1E9E7A09-F8BE-FB56-D694-4D25C193D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689840"/>
              <a:ext cx="535858" cy="535858"/>
            </a:xfrm>
            <a:prstGeom prst="rect">
              <a:avLst/>
            </a:prstGeom>
          </p:spPr>
        </p:pic>
        <p:pic>
          <p:nvPicPr>
            <p:cNvPr id="12" name="Picture 11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9B1C4D60-655B-0146-1ABB-2ED50036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689840"/>
              <a:ext cx="535858" cy="53585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FC58B9-9E59-BEE8-4CCE-5981EDF31675}"/>
              </a:ext>
            </a:extLst>
          </p:cNvPr>
          <p:cNvGrpSpPr/>
          <p:nvPr/>
        </p:nvGrpSpPr>
        <p:grpSpPr>
          <a:xfrm>
            <a:off x="7337641" y="3430730"/>
            <a:ext cx="1224116" cy="1067518"/>
            <a:chOff x="1787013" y="2158180"/>
            <a:chExt cx="1224116" cy="1067518"/>
          </a:xfrm>
        </p:grpSpPr>
        <p:pic>
          <p:nvPicPr>
            <p:cNvPr id="14" name="Picture 13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53EB83DB-007D-5FFA-6FF5-02BC4F223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158180"/>
              <a:ext cx="535858" cy="535858"/>
            </a:xfrm>
            <a:prstGeom prst="rect">
              <a:avLst/>
            </a:prstGeom>
          </p:spPr>
        </p:pic>
        <p:pic>
          <p:nvPicPr>
            <p:cNvPr id="15" name="Picture 14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C4DA3824-AA53-94E3-0503-E7610AF9F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158180"/>
              <a:ext cx="535858" cy="535858"/>
            </a:xfrm>
            <a:prstGeom prst="rect">
              <a:avLst/>
            </a:prstGeom>
          </p:spPr>
        </p:pic>
        <p:pic>
          <p:nvPicPr>
            <p:cNvPr id="16" name="Picture 15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F3B07911-1DE5-AA05-A77D-4BE2DF843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689840"/>
              <a:ext cx="535858" cy="535858"/>
            </a:xfrm>
            <a:prstGeom prst="rect">
              <a:avLst/>
            </a:prstGeom>
          </p:spPr>
        </p:pic>
        <p:pic>
          <p:nvPicPr>
            <p:cNvPr id="17" name="Picture 16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91D14AE3-CE6E-5324-ED42-90E0FA216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689840"/>
              <a:ext cx="535858" cy="535858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08CF123-0B07-D50B-C3BB-FF8A084DB3CC}"/>
              </a:ext>
            </a:extLst>
          </p:cNvPr>
          <p:cNvSpPr/>
          <p:nvPr/>
        </p:nvSpPr>
        <p:spPr>
          <a:xfrm>
            <a:off x="364126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EDA8CF-F619-7575-53B1-AA5AC87B0D63}"/>
              </a:ext>
            </a:extLst>
          </p:cNvPr>
          <p:cNvSpPr/>
          <p:nvPr/>
        </p:nvSpPr>
        <p:spPr>
          <a:xfrm>
            <a:off x="2634144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134CDC-CC8F-C04E-DD6C-8F19556C304C}"/>
              </a:ext>
            </a:extLst>
          </p:cNvPr>
          <p:cNvSpPr/>
          <p:nvPr/>
        </p:nvSpPr>
        <p:spPr>
          <a:xfrm>
            <a:off x="1626330" y="350282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16BC24-DC4F-2E4B-822B-69BE605D9009}"/>
              </a:ext>
            </a:extLst>
          </p:cNvPr>
          <p:cNvSpPr/>
          <p:nvPr/>
        </p:nvSpPr>
        <p:spPr>
          <a:xfrm>
            <a:off x="3673896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AE0DCC-6F63-B398-BA20-E6A312BBD2E0}"/>
              </a:ext>
            </a:extLst>
          </p:cNvPr>
          <p:cNvSpPr/>
          <p:nvPr/>
        </p:nvSpPr>
        <p:spPr>
          <a:xfrm>
            <a:off x="3673896" y="359901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71D83C-1D2A-8B0E-F40F-E00F37B26D7A}"/>
              </a:ext>
            </a:extLst>
          </p:cNvPr>
          <p:cNvSpPr/>
          <p:nvPr/>
        </p:nvSpPr>
        <p:spPr>
          <a:xfrm>
            <a:off x="5588386" y="355139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FF184B-C2DA-9CCE-FBAF-127B023F5AE2}"/>
              </a:ext>
            </a:extLst>
          </p:cNvPr>
          <p:cNvSpPr/>
          <p:nvPr/>
        </p:nvSpPr>
        <p:spPr>
          <a:xfrm>
            <a:off x="1594392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A80A7E-3559-4D2A-0DE8-E10291C12932}"/>
              </a:ext>
            </a:extLst>
          </p:cNvPr>
          <p:cNvSpPr/>
          <p:nvPr/>
        </p:nvSpPr>
        <p:spPr>
          <a:xfrm>
            <a:off x="4713648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3BF902-B15E-62F8-18BE-E780ABC26781}"/>
              </a:ext>
            </a:extLst>
          </p:cNvPr>
          <p:cNvSpPr/>
          <p:nvPr/>
        </p:nvSpPr>
        <p:spPr>
          <a:xfrm>
            <a:off x="6983666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A6332F-828E-F0B5-4F32-AA15E8A54F24}"/>
              </a:ext>
            </a:extLst>
          </p:cNvPr>
          <p:cNvSpPr/>
          <p:nvPr/>
        </p:nvSpPr>
        <p:spPr>
          <a:xfrm>
            <a:off x="5700538" y="486173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20F22E-E30E-9822-7AAF-8AFAE98D3D6F}"/>
              </a:ext>
            </a:extLst>
          </p:cNvPr>
          <p:cNvGrpSpPr/>
          <p:nvPr/>
        </p:nvGrpSpPr>
        <p:grpSpPr>
          <a:xfrm>
            <a:off x="3302731" y="3502824"/>
            <a:ext cx="536400" cy="1065567"/>
            <a:chOff x="3321780" y="3215689"/>
            <a:chExt cx="536400" cy="1065567"/>
          </a:xfrm>
        </p:grpSpPr>
        <p:pic>
          <p:nvPicPr>
            <p:cNvPr id="18" name="Picture 17" descr="A blu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D1C09B06-C5BD-E1E7-9002-747483F34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1780" y="3744856"/>
              <a:ext cx="536400" cy="536400"/>
            </a:xfrm>
            <a:prstGeom prst="rect">
              <a:avLst/>
            </a:prstGeom>
          </p:spPr>
        </p:pic>
        <p:pic>
          <p:nvPicPr>
            <p:cNvPr id="6" name="Picture 5" descr="A blu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CC212AD1-D697-AF7C-FBB9-86A64729D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1780" y="3215689"/>
              <a:ext cx="536400" cy="536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88A30A-9D26-F309-6F8A-3ED93976D2FF}"/>
              </a:ext>
            </a:extLst>
          </p:cNvPr>
          <p:cNvGrpSpPr/>
          <p:nvPr/>
        </p:nvGrpSpPr>
        <p:grpSpPr>
          <a:xfrm>
            <a:off x="5423324" y="3523301"/>
            <a:ext cx="536400" cy="1065567"/>
            <a:chOff x="3321780" y="3215689"/>
            <a:chExt cx="536400" cy="1065567"/>
          </a:xfrm>
        </p:grpSpPr>
        <p:pic>
          <p:nvPicPr>
            <p:cNvPr id="21" name="Picture 20" descr="A blu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FB2CABF1-9A39-24C7-9981-58A8B02C1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1780" y="3744856"/>
              <a:ext cx="536400" cy="536400"/>
            </a:xfrm>
            <a:prstGeom prst="rect">
              <a:avLst/>
            </a:prstGeom>
          </p:spPr>
        </p:pic>
        <p:pic>
          <p:nvPicPr>
            <p:cNvPr id="22" name="Picture 21" descr="A blue circle with black background&#10;&#10;AI-generated content may be incorrect.">
              <a:extLst>
                <a:ext uri="{FF2B5EF4-FFF2-40B4-BE49-F238E27FC236}">
                  <a16:creationId xmlns:a16="http://schemas.microsoft.com/office/drawing/2014/main" id="{664D4DCD-65EC-8BF4-13C0-92ADB460C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1780" y="3215689"/>
              <a:ext cx="536400" cy="53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60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58458" y="150728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2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2 + 6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7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58458" y="244425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58458" y="3376410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58458" y="4447002"/>
            <a:ext cx="61487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758458" y="5473891"/>
            <a:ext cx="61487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860" y="168301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629</TotalTime>
  <Words>153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30</cp:revision>
  <dcterms:created xsi:type="dcterms:W3CDTF">2013-01-27T09:14:16Z</dcterms:created>
  <dcterms:modified xsi:type="dcterms:W3CDTF">2025-12-10T11:57:29Z</dcterms:modified>
  <cp:category/>
</cp:coreProperties>
</file>