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5" name="Picture 4" descr="A cartoon of a hat&#10;&#10;AI-generated content may be incorrect.">
            <a:extLst>
              <a:ext uri="{FF2B5EF4-FFF2-40B4-BE49-F238E27FC236}">
                <a16:creationId xmlns:a16="http://schemas.microsoft.com/office/drawing/2014/main" id="{802190A7-1CB4-30C5-26CB-FE76EC8DE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82" y="2117096"/>
            <a:ext cx="3352802" cy="406385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10001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5DBF20-07BE-7DB1-2297-2D1A4EACB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7FB2F0-8FF7-869B-4ACD-CFCE8376BCFF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A452A-7608-BFC6-D729-813050F19E0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3CAF8-61BE-4FC0-9749-43111D31504D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0B474-0966-7A8E-0E00-FD85431764AA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D5B7F-9C52-BF5C-2289-63F0A82EFC71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971E3-3679-89B2-6A7A-25D223958975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A75D8-7DDD-502D-6B82-5CFEBF16F9C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C75F1-BD33-E683-431F-6288AEA12917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23FCA-A44A-7A65-4D14-0E7CFC75BE0B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1BEAB-4338-A0A6-4ECA-F2588FFB3442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7AFACF-8B20-DFA9-C556-9A9DAA0EE55C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F84A9AD2-F728-9783-A84A-3C49B7FFC70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8D08BE-5C20-04E0-0251-7D03D2E9C05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752DA-B036-C9F6-8F3E-095FDB91CC4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792964DA-C6CC-56DA-8A00-CC4B6C11A5A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9087EE-C1BF-18FE-89C3-DBA33497DE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4F16C0-9705-9CF4-0EA5-C7F2D88983AB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404437C8-54CD-3C7E-AD2E-3F6C14C1331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1A862A-0603-EF9D-5D02-F3B9C1D761D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91E33B-9688-863A-7299-73E45E5BB3B9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112C8184-CCB3-8B7D-70BF-73C2555B249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0690770-95E5-6556-1B39-88BA51285BB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8BDD60-0448-E91E-0F98-8AD239E4E079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C986CF8C-F33C-55F2-6D39-0AC6A17F61A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5DCA8E-D72F-CE0A-983F-BD3C5D6BD32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294104-F2BF-DCF2-FD48-68286D747876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DDC9D77A-107F-60EE-09C0-8765C31AFC7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87D37B-2112-90F7-6C01-86497BAE3C7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8CCE0E-5BC1-7457-7B4F-5DD94F0D226D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EE12901C-10AE-8867-5EC5-9763F6D2D0E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603F0A-F160-23FC-0F54-6B12DCEBA5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15BA71-2B9F-BC3B-82C4-78D12739C7D7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BA30F567-1DFC-007B-1DDA-C73B66213EE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8D442A-E026-F4E0-DF8E-617E69E5DCD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AF57B4-E737-E956-B447-40FD6B95376F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98E39E8-15F6-19C0-6823-F1C0C9D93B4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784D6A-0BA4-BB7C-CF55-9048566B316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3CBD005F-E6F4-A828-8D0D-4DBB629F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0132A41-5AF6-AC7E-98FE-BB9EAA9E8C26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B1FA8A-9AC7-553D-9CFE-7D2F47DFBBE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9D26AB5D-5FA1-AA4E-9D3C-3EB4F1AA033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6B5FBAB-B5D8-D9AE-250E-80152E881DC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5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 x 7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x 7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7 x 6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0 x 7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11 x 7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 x 9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4 x 7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12 x 7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</TotalTime>
  <Words>137</Words>
  <Application>Microsoft Office PowerPoint</Application>
  <PresentationFormat>On-screen Show (4:3)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2025-12-10T12:13:35Z</dcterms:modified>
  <cp:category/>
</cp:coreProperties>
</file>