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66" r:id="rId4"/>
    <p:sldId id="268" r:id="rId5"/>
    <p:sldId id="272" r:id="rId6"/>
    <p:sldId id="258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075308" y="394435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10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08ECB0-D5D0-10A8-DF29-750B48B7F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0002" y="1469040"/>
            <a:ext cx="4300210" cy="3919920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62401" y="632499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092965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33D7E-FB3C-F5AB-6655-E57C0E2CD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BA61CA5-FA95-95EF-9A45-D7313D34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E0CDA0-E49D-DBE8-1402-E7507D94CCD7}"/>
              </a:ext>
            </a:extLst>
          </p:cNvPr>
          <p:cNvGraphicFramePr>
            <a:graphicFrameLocks noGrp="1"/>
          </p:cNvGraphicFramePr>
          <p:nvPr/>
        </p:nvGraphicFramePr>
        <p:xfrm>
          <a:off x="1063809" y="2303197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4394B7-273A-A0B3-EFE7-91E6FC1733E4}"/>
              </a:ext>
            </a:extLst>
          </p:cNvPr>
          <p:cNvSpPr txBox="1"/>
          <p:nvPr/>
        </p:nvSpPr>
        <p:spPr>
          <a:xfrm>
            <a:off x="1112962" y="239487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BE1D84-17E5-9C66-039B-A864938B20BC}"/>
              </a:ext>
            </a:extLst>
          </p:cNvPr>
          <p:cNvSpPr txBox="1"/>
          <p:nvPr/>
        </p:nvSpPr>
        <p:spPr>
          <a:xfrm>
            <a:off x="7092395" y="2334619"/>
            <a:ext cx="67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18E54-490F-A9CC-4A43-ACCEBCDB9023}"/>
              </a:ext>
            </a:extLst>
          </p:cNvPr>
          <p:cNvSpPr txBox="1"/>
          <p:nvPr/>
        </p:nvSpPr>
        <p:spPr>
          <a:xfrm>
            <a:off x="3339439" y="239487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89219-D5E1-E90F-C3C4-AAF1E5854D29}"/>
              </a:ext>
            </a:extLst>
          </p:cNvPr>
          <p:cNvSpPr txBox="1"/>
          <p:nvPr/>
        </p:nvSpPr>
        <p:spPr>
          <a:xfrm>
            <a:off x="2597280" y="239487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FF12DD-7727-1178-9B10-745BE599BF60}"/>
              </a:ext>
            </a:extLst>
          </p:cNvPr>
          <p:cNvSpPr txBox="1"/>
          <p:nvPr/>
        </p:nvSpPr>
        <p:spPr>
          <a:xfrm>
            <a:off x="4823757" y="239487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A40EF-B5BA-BC9B-384D-7F8C73A34C80}"/>
              </a:ext>
            </a:extLst>
          </p:cNvPr>
          <p:cNvSpPr txBox="1"/>
          <p:nvPr/>
        </p:nvSpPr>
        <p:spPr>
          <a:xfrm>
            <a:off x="5565916" y="239487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D67136-875D-2B69-80A3-D7BA33C5F100}"/>
              </a:ext>
            </a:extLst>
          </p:cNvPr>
          <p:cNvSpPr txBox="1"/>
          <p:nvPr/>
        </p:nvSpPr>
        <p:spPr>
          <a:xfrm>
            <a:off x="7762590" y="2394870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E03AF9-F0EB-1CBB-544F-3C20164E9061}"/>
              </a:ext>
            </a:extLst>
          </p:cNvPr>
          <p:cNvSpPr/>
          <p:nvPr/>
        </p:nvSpPr>
        <p:spPr>
          <a:xfrm>
            <a:off x="543344" y="4141805"/>
            <a:ext cx="84557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are the missing numbers?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B13F43F-EA5C-B3F9-4A3C-019B68B2C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E60D21-747A-48DD-1529-FF73918D608F}"/>
              </a:ext>
            </a:extLst>
          </p:cNvPr>
          <p:cNvSpPr txBox="1"/>
          <p:nvPr/>
        </p:nvSpPr>
        <p:spPr>
          <a:xfrm>
            <a:off x="4081598" y="239487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4218C-79B1-521B-63F5-708FEDC1F626}"/>
              </a:ext>
            </a:extLst>
          </p:cNvPr>
          <p:cNvSpPr txBox="1"/>
          <p:nvPr/>
        </p:nvSpPr>
        <p:spPr>
          <a:xfrm>
            <a:off x="1825318" y="2394870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593AA0-4592-4C85-597D-DA5DE90496B1}"/>
              </a:ext>
            </a:extLst>
          </p:cNvPr>
          <p:cNvSpPr txBox="1"/>
          <p:nvPr/>
        </p:nvSpPr>
        <p:spPr>
          <a:xfrm>
            <a:off x="6323770" y="2352592"/>
            <a:ext cx="67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9CDF0C-D304-02B3-2D2F-C8D8BDBDA4DE}"/>
              </a:ext>
            </a:extLst>
          </p:cNvPr>
          <p:cNvSpPr txBox="1"/>
          <p:nvPr/>
        </p:nvSpPr>
        <p:spPr>
          <a:xfrm>
            <a:off x="7049572" y="2356065"/>
            <a:ext cx="6701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90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03795D-8E75-99E3-63BB-61C362A5DDDE}"/>
              </a:ext>
            </a:extLst>
          </p:cNvPr>
          <p:cNvSpPr txBox="1"/>
          <p:nvPr/>
        </p:nvSpPr>
        <p:spPr>
          <a:xfrm>
            <a:off x="6286869" y="2371787"/>
            <a:ext cx="6701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29730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E8156-4B52-B049-5C65-30C6A09D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2AC2087-CBAB-9E67-37CD-1C6B327A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EF509B5-0C55-AE1C-55EA-E791C6401E17}"/>
              </a:ext>
            </a:extLst>
          </p:cNvPr>
          <p:cNvSpPr/>
          <p:nvPr/>
        </p:nvSpPr>
        <p:spPr>
          <a:xfrm>
            <a:off x="2752266" y="11900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- 10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D78BE8B-D14C-B6CA-FD2A-C82480FD0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01" y="768285"/>
            <a:ext cx="11582400" cy="575854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72E0A8D-0538-1554-B501-481BBCF85A5E}"/>
              </a:ext>
            </a:extLst>
          </p:cNvPr>
          <p:cNvGrpSpPr/>
          <p:nvPr/>
        </p:nvGrpSpPr>
        <p:grpSpPr>
          <a:xfrm>
            <a:off x="4818488" y="1719944"/>
            <a:ext cx="3091542" cy="838199"/>
            <a:chOff x="4589889" y="2558143"/>
            <a:chExt cx="3091542" cy="83819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ABC9736-4425-8791-07F7-BA2CED9A5764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2ABBA84-58A4-607E-2742-D45874BC232F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83F0800-A750-1ED0-DC64-7C51EADBC380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8566F95-CD2E-D8C7-8E76-0287909AA958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561CBF3-D9A6-C7BD-0892-3A1B31DE405F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A97FEF3-6198-E5AB-607C-B3882529CD8E}"/>
                </a:ext>
              </a:extLst>
            </p:cNvPr>
            <p:cNvGrpSpPr/>
            <p:nvPr/>
          </p:nvGrpSpPr>
          <p:grpSpPr>
            <a:xfrm>
              <a:off x="6135660" y="2558143"/>
              <a:ext cx="1545771" cy="838199"/>
              <a:chOff x="3602178" y="2503715"/>
              <a:chExt cx="2272363" cy="838199"/>
            </a:xfrm>
            <a:solidFill>
              <a:schemeClr val="bg1"/>
            </a:solidFill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BB40AC8A-AD08-33D0-25CC-1312FE696801}"/>
                  </a:ext>
                </a:extLst>
              </p:cNvPr>
              <p:cNvSpPr/>
              <p:nvPr/>
            </p:nvSpPr>
            <p:spPr>
              <a:xfrm>
                <a:off x="360217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E5D449E3-C638-AF69-6C99-37ECBC55B580}"/>
                  </a:ext>
                </a:extLst>
              </p:cNvPr>
              <p:cNvSpPr/>
              <p:nvPr/>
            </p:nvSpPr>
            <p:spPr>
              <a:xfrm>
                <a:off x="4064821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FAFEEFFB-E310-E97C-DD21-CC4F4226538C}"/>
                  </a:ext>
                </a:extLst>
              </p:cNvPr>
              <p:cNvSpPr/>
              <p:nvPr/>
            </p:nvSpPr>
            <p:spPr>
              <a:xfrm>
                <a:off x="4527464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CC83A5D8-5610-A042-3408-09669D8E9247}"/>
                  </a:ext>
                </a:extLst>
              </p:cNvPr>
              <p:cNvSpPr/>
              <p:nvPr/>
            </p:nvSpPr>
            <p:spPr>
              <a:xfrm>
                <a:off x="4990107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460A3C0-E712-9FEF-36B1-3B99186250A2}"/>
                  </a:ext>
                </a:extLst>
              </p:cNvPr>
              <p:cNvSpPr/>
              <p:nvPr/>
            </p:nvSpPr>
            <p:spPr>
              <a:xfrm>
                <a:off x="545274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F6E12B3-3245-3990-2EF9-A4CE38508154}"/>
              </a:ext>
            </a:extLst>
          </p:cNvPr>
          <p:cNvGrpSpPr/>
          <p:nvPr/>
        </p:nvGrpSpPr>
        <p:grpSpPr>
          <a:xfrm>
            <a:off x="4810350" y="2695100"/>
            <a:ext cx="3091542" cy="838199"/>
            <a:chOff x="4589889" y="2558143"/>
            <a:chExt cx="3091542" cy="83819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B3E15F0-A008-A299-D736-984C4251F83C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417EDF68-5957-6F1E-9BB5-5ABABD909598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DDB35B2-8A07-0B9D-2761-A83BB3F3E818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8A366A5-3377-5B10-FF60-E0F46788E686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F13205B-2B33-D53D-E9B0-69212AB61501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BD07677-70B7-2544-9B48-7788042F8307}"/>
                </a:ext>
              </a:extLst>
            </p:cNvPr>
            <p:cNvGrpSpPr/>
            <p:nvPr/>
          </p:nvGrpSpPr>
          <p:grpSpPr>
            <a:xfrm>
              <a:off x="6135660" y="2558143"/>
              <a:ext cx="1545771" cy="838199"/>
              <a:chOff x="3602178" y="2503715"/>
              <a:chExt cx="2272363" cy="838199"/>
            </a:xfrm>
            <a:solidFill>
              <a:schemeClr val="bg1"/>
            </a:solidFill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66C54042-605D-3E2C-86FB-0510B1F11485}"/>
                  </a:ext>
                </a:extLst>
              </p:cNvPr>
              <p:cNvSpPr/>
              <p:nvPr/>
            </p:nvSpPr>
            <p:spPr>
              <a:xfrm>
                <a:off x="360217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B88FCB1C-F73F-C803-C135-031416F01084}"/>
                  </a:ext>
                </a:extLst>
              </p:cNvPr>
              <p:cNvSpPr/>
              <p:nvPr/>
            </p:nvSpPr>
            <p:spPr>
              <a:xfrm>
                <a:off x="4064821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BCA8C35-C7D3-2AC7-62A9-E02A7D0A4FAD}"/>
                  </a:ext>
                </a:extLst>
              </p:cNvPr>
              <p:cNvSpPr/>
              <p:nvPr/>
            </p:nvSpPr>
            <p:spPr>
              <a:xfrm>
                <a:off x="4527464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5FF8D6BE-E226-3E3F-C4D0-DB277C87C778}"/>
                  </a:ext>
                </a:extLst>
              </p:cNvPr>
              <p:cNvSpPr/>
              <p:nvPr/>
            </p:nvSpPr>
            <p:spPr>
              <a:xfrm>
                <a:off x="4990107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A6CB6392-DD83-4570-20D5-394D21E2342E}"/>
                  </a:ext>
                </a:extLst>
              </p:cNvPr>
              <p:cNvSpPr/>
              <p:nvPr/>
            </p:nvSpPr>
            <p:spPr>
              <a:xfrm>
                <a:off x="545274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94AB02C-9625-924C-FA69-A378B5AF0D1B}"/>
              </a:ext>
            </a:extLst>
          </p:cNvPr>
          <p:cNvGrpSpPr/>
          <p:nvPr/>
        </p:nvGrpSpPr>
        <p:grpSpPr>
          <a:xfrm>
            <a:off x="4810350" y="3670256"/>
            <a:ext cx="3091542" cy="838199"/>
            <a:chOff x="4589889" y="2558143"/>
            <a:chExt cx="3091542" cy="83819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A2A2A22-5B6D-265A-CAD7-E0FA63ADB670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C8E589CD-F8C6-92F6-B3D0-EA4F193963D4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689C12B5-5EF9-40D3-5F9B-2904A8A67E49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8DB8A623-FEAB-0DA0-37B2-120EA47B6917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0EC4E221-6A9B-41DF-B708-362F448EF6CE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A9D3183-8A28-3D28-DBB9-6F6A2A1B9056}"/>
                </a:ext>
              </a:extLst>
            </p:cNvPr>
            <p:cNvGrpSpPr/>
            <p:nvPr/>
          </p:nvGrpSpPr>
          <p:grpSpPr>
            <a:xfrm>
              <a:off x="6135660" y="2558143"/>
              <a:ext cx="1545771" cy="838199"/>
              <a:chOff x="3602178" y="2503715"/>
              <a:chExt cx="2272363" cy="838199"/>
            </a:xfrm>
            <a:solidFill>
              <a:schemeClr val="bg1"/>
            </a:solidFill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2EB1AF70-CBE6-5FC7-8276-3C6DC8233D33}"/>
                  </a:ext>
                </a:extLst>
              </p:cNvPr>
              <p:cNvSpPr/>
              <p:nvPr/>
            </p:nvSpPr>
            <p:spPr>
              <a:xfrm>
                <a:off x="360217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FB966C45-BE8F-91BD-6566-64CF377D5C7A}"/>
                  </a:ext>
                </a:extLst>
              </p:cNvPr>
              <p:cNvSpPr/>
              <p:nvPr/>
            </p:nvSpPr>
            <p:spPr>
              <a:xfrm>
                <a:off x="4064821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A0C4F7E-947F-C0EE-B3DE-48F15C544598}"/>
                  </a:ext>
                </a:extLst>
              </p:cNvPr>
              <p:cNvSpPr/>
              <p:nvPr/>
            </p:nvSpPr>
            <p:spPr>
              <a:xfrm>
                <a:off x="4527464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50D0DD0F-1E3B-0D10-EC5D-1836BC679329}"/>
                  </a:ext>
                </a:extLst>
              </p:cNvPr>
              <p:cNvSpPr/>
              <p:nvPr/>
            </p:nvSpPr>
            <p:spPr>
              <a:xfrm>
                <a:off x="4990107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4697FBEE-8B18-9559-DC2D-5374871B3BD9}"/>
                  </a:ext>
                </a:extLst>
              </p:cNvPr>
              <p:cNvSpPr/>
              <p:nvPr/>
            </p:nvSpPr>
            <p:spPr>
              <a:xfrm>
                <a:off x="545274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FB3EABE-CAD4-675F-BC83-C02C193EF50A}"/>
              </a:ext>
            </a:extLst>
          </p:cNvPr>
          <p:cNvGrpSpPr/>
          <p:nvPr/>
        </p:nvGrpSpPr>
        <p:grpSpPr>
          <a:xfrm>
            <a:off x="4810350" y="4645412"/>
            <a:ext cx="3091542" cy="838199"/>
            <a:chOff x="4589889" y="2558143"/>
            <a:chExt cx="3091542" cy="838199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93E7AE60-03DC-EE2D-2A86-3F35DE6E275F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0A3F8726-8FC0-CA14-F071-322B61BA7F7C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8194F33D-158B-E08B-07B0-26F329157DA6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9622F185-5F92-A575-32BE-2388439D6C10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74494EE-C313-D6CB-83EE-9544A1C91910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A42C0F2-F0E3-CE7D-D13B-3C10EECBFE65}"/>
                </a:ext>
              </a:extLst>
            </p:cNvPr>
            <p:cNvGrpSpPr/>
            <p:nvPr/>
          </p:nvGrpSpPr>
          <p:grpSpPr>
            <a:xfrm>
              <a:off x="6135660" y="2558143"/>
              <a:ext cx="1545771" cy="838199"/>
              <a:chOff x="3602178" y="2503715"/>
              <a:chExt cx="2272363" cy="838199"/>
            </a:xfrm>
            <a:solidFill>
              <a:schemeClr val="bg1"/>
            </a:solidFill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FDFE1BC-3F44-EF1E-F639-A29849307F24}"/>
                  </a:ext>
                </a:extLst>
              </p:cNvPr>
              <p:cNvSpPr/>
              <p:nvPr/>
            </p:nvSpPr>
            <p:spPr>
              <a:xfrm>
                <a:off x="360217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F1B823A9-737A-69F8-9191-FD44136F6987}"/>
                  </a:ext>
                </a:extLst>
              </p:cNvPr>
              <p:cNvSpPr/>
              <p:nvPr/>
            </p:nvSpPr>
            <p:spPr>
              <a:xfrm>
                <a:off x="4064821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FCDB2D3D-B954-47A2-46FE-B868F2CFB16C}"/>
                  </a:ext>
                </a:extLst>
              </p:cNvPr>
              <p:cNvSpPr/>
              <p:nvPr/>
            </p:nvSpPr>
            <p:spPr>
              <a:xfrm>
                <a:off x="4527464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0D0283B5-E1DE-FD7A-4EF9-4DBC9FB0E445}"/>
                  </a:ext>
                </a:extLst>
              </p:cNvPr>
              <p:cNvSpPr/>
              <p:nvPr/>
            </p:nvSpPr>
            <p:spPr>
              <a:xfrm>
                <a:off x="4990107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8B26CFFE-CBDA-E070-92B7-2D70D8D7FFDF}"/>
                  </a:ext>
                </a:extLst>
              </p:cNvPr>
              <p:cNvSpPr/>
              <p:nvPr/>
            </p:nvSpPr>
            <p:spPr>
              <a:xfrm>
                <a:off x="545274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1588EAF-BA7E-69E4-A35B-81B978E45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1" y="119006"/>
            <a:ext cx="1233968" cy="12339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5F57CF-77D7-A1B4-7FCC-2C14EE8818C9}"/>
              </a:ext>
            </a:extLst>
          </p:cNvPr>
          <p:cNvSpPr txBox="1"/>
          <p:nvPr/>
        </p:nvSpPr>
        <p:spPr>
          <a:xfrm>
            <a:off x="431915" y="5780782"/>
            <a:ext cx="82801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First, I’m going to show </a:t>
            </a:r>
            <a:r>
              <a:rPr lang="en-US" sz="3200" b="1" dirty="0">
                <a:latin typeface="Arial Rounded MT Bold" panose="020F0704030504030204" pitchFamily="34" charset="0"/>
              </a:rPr>
              <a:t>20</a:t>
            </a:r>
            <a:r>
              <a:rPr lang="en-US" sz="3200" dirty="0">
                <a:latin typeface="Arial Rounded MT Bold" panose="020F0704030504030204" pitchFamily="34" charset="0"/>
              </a:rPr>
              <a:t> on 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the </a:t>
            </a:r>
            <a:r>
              <a:rPr lang="en-US" sz="3200" dirty="0" err="1">
                <a:latin typeface="Arial Rounded MT Bold" panose="020F0704030504030204" pitchFamily="34" charset="0"/>
              </a:rPr>
              <a:t>rekenrek</a:t>
            </a:r>
            <a:r>
              <a:rPr lang="en-US" dirty="0">
                <a:latin typeface="Arial Rounded MT Bold" panose="020F0704030504030204" pitchFamily="34" charset="0"/>
              </a:rPr>
              <a:t>.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C25F46-0713-1EE2-AC94-75A60537CAB7}"/>
              </a:ext>
            </a:extLst>
          </p:cNvPr>
          <p:cNvSpPr txBox="1"/>
          <p:nvPr/>
        </p:nvSpPr>
        <p:spPr>
          <a:xfrm>
            <a:off x="1679883" y="5780782"/>
            <a:ext cx="6399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Now I need to subtract </a:t>
            </a:r>
            <a:r>
              <a:rPr lang="en-US" sz="3600" b="1" dirty="0">
                <a:latin typeface="Arial Rounded MT Bold" panose="020F0704030504030204" pitchFamily="34" charset="0"/>
              </a:rPr>
              <a:t>10</a:t>
            </a:r>
            <a:r>
              <a:rPr lang="en-US" sz="3600" dirty="0">
                <a:latin typeface="Arial Rounded MT Bold" panose="020F0704030504030204" pitchFamily="34" charset="0"/>
              </a:rPr>
              <a:t>.</a:t>
            </a:r>
          </a:p>
          <a:p>
            <a:pPr algn="ctr"/>
            <a:endParaRPr lang="en-US" sz="3600" dirty="0">
              <a:latin typeface="Arial Rounded MT Bold" panose="020F07040305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302E81-5357-5E93-D5DD-856870338FC8}"/>
              </a:ext>
            </a:extLst>
          </p:cNvPr>
          <p:cNvGrpSpPr/>
          <p:nvPr/>
        </p:nvGrpSpPr>
        <p:grpSpPr>
          <a:xfrm>
            <a:off x="1494915" y="2669699"/>
            <a:ext cx="3091542" cy="838199"/>
            <a:chOff x="4589889" y="2558143"/>
            <a:chExt cx="3091542" cy="8381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40794FF-AEDD-C8C3-2D21-5F252E01A53B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B180F64-6E7E-5A68-6201-ABB6B473742B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8921E2E-8DC1-A777-1977-0BCAC4127170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BA8FCD8-64C2-03C4-9207-9441590B7946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A6D8E47-176D-52C8-02EE-422061575EFC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6DB1FAD-B574-6F2D-5E9D-4DA05DACA4D9}"/>
                </a:ext>
              </a:extLst>
            </p:cNvPr>
            <p:cNvGrpSpPr/>
            <p:nvPr/>
          </p:nvGrpSpPr>
          <p:grpSpPr>
            <a:xfrm>
              <a:off x="6135660" y="2558143"/>
              <a:ext cx="1545771" cy="838199"/>
              <a:chOff x="3602178" y="2503715"/>
              <a:chExt cx="2272363" cy="838199"/>
            </a:xfrm>
            <a:solidFill>
              <a:schemeClr val="bg1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B31B29B-F1EA-9724-E7B3-BCD7D21AC934}"/>
                  </a:ext>
                </a:extLst>
              </p:cNvPr>
              <p:cNvSpPr/>
              <p:nvPr/>
            </p:nvSpPr>
            <p:spPr>
              <a:xfrm>
                <a:off x="360217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81D0D49-ED01-957F-049F-FE06F77E00C7}"/>
                  </a:ext>
                </a:extLst>
              </p:cNvPr>
              <p:cNvSpPr/>
              <p:nvPr/>
            </p:nvSpPr>
            <p:spPr>
              <a:xfrm>
                <a:off x="4064821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AAFCE0-F334-8907-03A8-63003C022CD3}"/>
                  </a:ext>
                </a:extLst>
              </p:cNvPr>
              <p:cNvSpPr/>
              <p:nvPr/>
            </p:nvSpPr>
            <p:spPr>
              <a:xfrm>
                <a:off x="4527464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AC83C0B-0DA0-6BAA-CB23-6CAE13077B0D}"/>
                  </a:ext>
                </a:extLst>
              </p:cNvPr>
              <p:cNvSpPr/>
              <p:nvPr/>
            </p:nvSpPr>
            <p:spPr>
              <a:xfrm>
                <a:off x="4990107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4BF07997-0656-B017-3FDB-875E2BAD37E9}"/>
                  </a:ext>
                </a:extLst>
              </p:cNvPr>
              <p:cNvSpPr/>
              <p:nvPr/>
            </p:nvSpPr>
            <p:spPr>
              <a:xfrm>
                <a:off x="545274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A4D5616-C11E-C00A-8853-FC109836AF1B}"/>
              </a:ext>
            </a:extLst>
          </p:cNvPr>
          <p:cNvSpPr txBox="1"/>
          <p:nvPr/>
        </p:nvSpPr>
        <p:spPr>
          <a:xfrm>
            <a:off x="1515915" y="5790866"/>
            <a:ext cx="6399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What do I have left?</a:t>
            </a:r>
          </a:p>
          <a:p>
            <a:pPr algn="ctr"/>
            <a:endParaRPr lang="en-US" sz="3600" dirty="0">
              <a:latin typeface="Arial Rounded MT Bold" panose="020F0704030504030204" pitchFamily="34" charset="0"/>
            </a:endParaRP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3DAD326-11D0-189E-F892-BA4D012C3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2" y="134995"/>
            <a:ext cx="1233968" cy="1201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53D4677-4D89-11A7-EB4F-EBCA7E95E38F}"/>
              </a:ext>
            </a:extLst>
          </p:cNvPr>
          <p:cNvSpPr/>
          <p:nvPr/>
        </p:nvSpPr>
        <p:spPr>
          <a:xfrm>
            <a:off x="6431136" y="129090"/>
            <a:ext cx="1754517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35903 -0.0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35903 -0.0039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36267 -2.96296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20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9F3351-408C-3030-C100-6EB0C0E24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35188A2-CA4D-8374-F9D6-966CBDA61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5C6BD5-B2FF-641C-283F-A5FB98886734}"/>
              </a:ext>
            </a:extLst>
          </p:cNvPr>
          <p:cNvSpPr/>
          <p:nvPr/>
        </p:nvSpPr>
        <p:spPr>
          <a:xfrm>
            <a:off x="2752266" y="11900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- 10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E2BDCF6-B740-2C52-C430-B15A070AC8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18"/>
          <a:stretch>
            <a:fillRect/>
          </a:stretch>
        </p:blipFill>
        <p:spPr>
          <a:xfrm>
            <a:off x="-1219201" y="1299064"/>
            <a:ext cx="11582400" cy="522776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BC9FE49-54FC-4368-8BF9-19D31F3CA416}"/>
              </a:ext>
            </a:extLst>
          </p:cNvPr>
          <p:cNvGrpSpPr/>
          <p:nvPr/>
        </p:nvGrpSpPr>
        <p:grpSpPr>
          <a:xfrm>
            <a:off x="4818488" y="1719944"/>
            <a:ext cx="3091542" cy="838199"/>
            <a:chOff x="4589889" y="2558143"/>
            <a:chExt cx="3091542" cy="83819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DC128A0-27FC-4F0C-A946-7034FBBE61B5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A2F98AE-EEA4-BDCC-194F-5AE93CA17415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5DD199E-705A-8F5A-DF8E-A761D50E0888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024B98F-ACBD-4242-188F-1B5BAF56310C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F1A048E-CC97-9ABC-E235-306769F78EDF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0119263-FE77-8A3B-8E06-9DF0197B6494}"/>
                </a:ext>
              </a:extLst>
            </p:cNvPr>
            <p:cNvGrpSpPr/>
            <p:nvPr/>
          </p:nvGrpSpPr>
          <p:grpSpPr>
            <a:xfrm>
              <a:off x="6135660" y="2558143"/>
              <a:ext cx="1545771" cy="838199"/>
              <a:chOff x="3602178" y="2503715"/>
              <a:chExt cx="2272363" cy="838199"/>
            </a:xfrm>
            <a:solidFill>
              <a:schemeClr val="bg1"/>
            </a:solidFill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1798576-AC6E-9D9F-A7AB-1ABF3F4FEFD4}"/>
                  </a:ext>
                </a:extLst>
              </p:cNvPr>
              <p:cNvSpPr/>
              <p:nvPr/>
            </p:nvSpPr>
            <p:spPr>
              <a:xfrm>
                <a:off x="360217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FB9E7BDE-4839-1B9C-377A-37470A5FAA6B}"/>
                  </a:ext>
                </a:extLst>
              </p:cNvPr>
              <p:cNvSpPr/>
              <p:nvPr/>
            </p:nvSpPr>
            <p:spPr>
              <a:xfrm>
                <a:off x="4064821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D5AD21A-3554-E9E8-0BBD-40A98EF20CC1}"/>
                  </a:ext>
                </a:extLst>
              </p:cNvPr>
              <p:cNvSpPr/>
              <p:nvPr/>
            </p:nvSpPr>
            <p:spPr>
              <a:xfrm>
                <a:off x="4527464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86955FFB-E7BC-6F54-F320-F18693B93C97}"/>
                  </a:ext>
                </a:extLst>
              </p:cNvPr>
              <p:cNvSpPr/>
              <p:nvPr/>
            </p:nvSpPr>
            <p:spPr>
              <a:xfrm>
                <a:off x="4990107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E66D79C5-8B4C-0097-4565-89A33DFE40DF}"/>
                  </a:ext>
                </a:extLst>
              </p:cNvPr>
              <p:cNvSpPr/>
              <p:nvPr/>
            </p:nvSpPr>
            <p:spPr>
              <a:xfrm>
                <a:off x="545274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5C45BBB-17C7-8E0E-658C-477359194D7D}"/>
              </a:ext>
            </a:extLst>
          </p:cNvPr>
          <p:cNvGrpSpPr/>
          <p:nvPr/>
        </p:nvGrpSpPr>
        <p:grpSpPr>
          <a:xfrm>
            <a:off x="4810350" y="3661143"/>
            <a:ext cx="3091542" cy="838199"/>
            <a:chOff x="4589889" y="2558143"/>
            <a:chExt cx="3091542" cy="83819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1877368-B9CE-B1DD-CC6F-6BABFB0987A5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717838-FF5C-37A2-7A17-A444466C0EB8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5C60F49-31F4-9521-716A-AE6C81306CF0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6E8157ED-DFB1-934E-E803-46F87243E6BF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074FC19-E829-6190-3684-252FBCCAE10E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80EE7EB-21FD-D2AE-1398-C4D7CCCDE191}"/>
                </a:ext>
              </a:extLst>
            </p:cNvPr>
            <p:cNvGrpSpPr/>
            <p:nvPr/>
          </p:nvGrpSpPr>
          <p:grpSpPr>
            <a:xfrm>
              <a:off x="6135660" y="2558143"/>
              <a:ext cx="1545771" cy="838199"/>
              <a:chOff x="3602178" y="2503715"/>
              <a:chExt cx="2272363" cy="838199"/>
            </a:xfrm>
            <a:solidFill>
              <a:schemeClr val="bg1"/>
            </a:solidFill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BAD0A11A-3F57-AA8E-05AF-BED570E3C14B}"/>
                  </a:ext>
                </a:extLst>
              </p:cNvPr>
              <p:cNvSpPr/>
              <p:nvPr/>
            </p:nvSpPr>
            <p:spPr>
              <a:xfrm>
                <a:off x="360217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AE41818-FA13-C880-2008-E02CAD59CE27}"/>
                  </a:ext>
                </a:extLst>
              </p:cNvPr>
              <p:cNvSpPr/>
              <p:nvPr/>
            </p:nvSpPr>
            <p:spPr>
              <a:xfrm>
                <a:off x="4064821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DF047BC9-809C-9EEF-04D3-693FF889C89B}"/>
                  </a:ext>
                </a:extLst>
              </p:cNvPr>
              <p:cNvSpPr/>
              <p:nvPr/>
            </p:nvSpPr>
            <p:spPr>
              <a:xfrm>
                <a:off x="4527464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BE083845-B361-93F8-E7BE-0C3A0446FA7F}"/>
                  </a:ext>
                </a:extLst>
              </p:cNvPr>
              <p:cNvSpPr/>
              <p:nvPr/>
            </p:nvSpPr>
            <p:spPr>
              <a:xfrm>
                <a:off x="4990107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7A7BE37-67E3-C87F-E0CC-6A0F348F412C}"/>
                  </a:ext>
                </a:extLst>
              </p:cNvPr>
              <p:cNvSpPr/>
              <p:nvPr/>
            </p:nvSpPr>
            <p:spPr>
              <a:xfrm>
                <a:off x="545274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6E84392-B794-8FE9-8136-1C984551EE85}"/>
              </a:ext>
            </a:extLst>
          </p:cNvPr>
          <p:cNvGrpSpPr/>
          <p:nvPr/>
        </p:nvGrpSpPr>
        <p:grpSpPr>
          <a:xfrm>
            <a:off x="4810350" y="4645412"/>
            <a:ext cx="3091542" cy="838199"/>
            <a:chOff x="4589889" y="2558143"/>
            <a:chExt cx="3091542" cy="838199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4041FE9E-45BF-A555-D8B3-84F7F73BDEBD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29447BD-EB60-4EF8-0150-448FDABB8A72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C7B4B302-D754-2BFB-28DD-86CF5AA1DBE5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42B3D63-09B4-5E8B-0D56-49862C236B29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B96FC9CE-091E-9A55-183F-2666B47DE775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14890AC-0E77-F3BA-D488-092DA917FDEE}"/>
                </a:ext>
              </a:extLst>
            </p:cNvPr>
            <p:cNvGrpSpPr/>
            <p:nvPr/>
          </p:nvGrpSpPr>
          <p:grpSpPr>
            <a:xfrm>
              <a:off x="6135660" y="2558143"/>
              <a:ext cx="1545771" cy="838199"/>
              <a:chOff x="3602178" y="2503715"/>
              <a:chExt cx="2272363" cy="838199"/>
            </a:xfrm>
            <a:solidFill>
              <a:schemeClr val="bg1"/>
            </a:solidFill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27231EBB-4C27-DA74-C389-DD3ECAB9D361}"/>
                  </a:ext>
                </a:extLst>
              </p:cNvPr>
              <p:cNvSpPr/>
              <p:nvPr/>
            </p:nvSpPr>
            <p:spPr>
              <a:xfrm>
                <a:off x="360217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AD6AD271-515D-0645-63DB-CBF9023F3630}"/>
                  </a:ext>
                </a:extLst>
              </p:cNvPr>
              <p:cNvSpPr/>
              <p:nvPr/>
            </p:nvSpPr>
            <p:spPr>
              <a:xfrm>
                <a:off x="4064821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F25178BF-77AC-2F60-7FE6-779879579855}"/>
                  </a:ext>
                </a:extLst>
              </p:cNvPr>
              <p:cNvSpPr/>
              <p:nvPr/>
            </p:nvSpPr>
            <p:spPr>
              <a:xfrm>
                <a:off x="4527464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044EC220-E344-733C-EF37-E7C8472A24A4}"/>
                  </a:ext>
                </a:extLst>
              </p:cNvPr>
              <p:cNvSpPr/>
              <p:nvPr/>
            </p:nvSpPr>
            <p:spPr>
              <a:xfrm>
                <a:off x="4990107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6159C147-E697-36CF-BFAE-05D7D44E8A12}"/>
                  </a:ext>
                </a:extLst>
              </p:cNvPr>
              <p:cNvSpPr/>
              <p:nvPr/>
            </p:nvSpPr>
            <p:spPr>
              <a:xfrm>
                <a:off x="545274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58AB572-3CA9-B43E-2BAE-1ACB9F5DB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1" y="119006"/>
            <a:ext cx="1233968" cy="12339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DCA046-3113-F1FF-B010-5DE22D1FBE7A}"/>
              </a:ext>
            </a:extLst>
          </p:cNvPr>
          <p:cNvSpPr txBox="1"/>
          <p:nvPr/>
        </p:nvSpPr>
        <p:spPr>
          <a:xfrm>
            <a:off x="431915" y="5780782"/>
            <a:ext cx="82801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First, I’m going to show </a:t>
            </a:r>
            <a:r>
              <a:rPr lang="en-US" sz="3200" b="1" dirty="0">
                <a:latin typeface="Arial Rounded MT Bold" panose="020F0704030504030204" pitchFamily="34" charset="0"/>
              </a:rPr>
              <a:t>30</a:t>
            </a:r>
            <a:r>
              <a:rPr lang="en-US" sz="3200" dirty="0">
                <a:latin typeface="Arial Rounded MT Bold" panose="020F0704030504030204" pitchFamily="34" charset="0"/>
              </a:rPr>
              <a:t> on 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the </a:t>
            </a:r>
            <a:r>
              <a:rPr lang="en-US" sz="3200" dirty="0" err="1">
                <a:latin typeface="Arial Rounded MT Bold" panose="020F0704030504030204" pitchFamily="34" charset="0"/>
              </a:rPr>
              <a:t>rekenrek</a:t>
            </a:r>
            <a:r>
              <a:rPr lang="en-US" dirty="0">
                <a:latin typeface="Arial Rounded MT Bold" panose="020F0704030504030204" pitchFamily="34" charset="0"/>
              </a:rPr>
              <a:t>.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D2F63-887D-24DD-D668-E5EB1F041798}"/>
              </a:ext>
            </a:extLst>
          </p:cNvPr>
          <p:cNvSpPr txBox="1"/>
          <p:nvPr/>
        </p:nvSpPr>
        <p:spPr>
          <a:xfrm>
            <a:off x="1618785" y="5747379"/>
            <a:ext cx="6399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Now I need to subtract </a:t>
            </a:r>
            <a:r>
              <a:rPr lang="en-US" sz="3600" b="1" dirty="0">
                <a:latin typeface="Arial Rounded MT Bold" panose="020F0704030504030204" pitchFamily="34" charset="0"/>
              </a:rPr>
              <a:t>10</a:t>
            </a:r>
            <a:r>
              <a:rPr lang="en-US" sz="3600" dirty="0">
                <a:latin typeface="Arial Rounded MT Bold" panose="020F0704030504030204" pitchFamily="34" charset="0"/>
              </a:rPr>
              <a:t>.</a:t>
            </a:r>
          </a:p>
          <a:p>
            <a:pPr algn="ctr"/>
            <a:endParaRPr lang="en-US" sz="3600" dirty="0">
              <a:latin typeface="Arial Rounded MT Bold" panose="020F07040305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3E6EDD-ECBA-CC18-6E8E-9DB28F1D34DD}"/>
              </a:ext>
            </a:extLst>
          </p:cNvPr>
          <p:cNvGrpSpPr/>
          <p:nvPr/>
        </p:nvGrpSpPr>
        <p:grpSpPr>
          <a:xfrm>
            <a:off x="1494915" y="3635742"/>
            <a:ext cx="3091542" cy="838199"/>
            <a:chOff x="4589889" y="2558143"/>
            <a:chExt cx="3091542" cy="8381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E2A4851-0E03-2444-8696-38C50388F4C8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19D44BE-02FE-9346-804D-FBCC61BF6C45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24EE7DA-36D6-BF15-9586-978542370525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E8BF29D-CA49-2FC8-FAAB-73AE8118487D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0327D72-1E54-3961-2647-700F36C04F24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08A15A8-CE98-6A90-88BF-8E8A3AB20734}"/>
                </a:ext>
              </a:extLst>
            </p:cNvPr>
            <p:cNvGrpSpPr/>
            <p:nvPr/>
          </p:nvGrpSpPr>
          <p:grpSpPr>
            <a:xfrm>
              <a:off x="6135660" y="2558143"/>
              <a:ext cx="1545771" cy="838199"/>
              <a:chOff x="3602178" y="2503715"/>
              <a:chExt cx="2272363" cy="838199"/>
            </a:xfrm>
            <a:solidFill>
              <a:schemeClr val="bg1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B15EF33-E3EC-7921-30F6-A912E6126642}"/>
                  </a:ext>
                </a:extLst>
              </p:cNvPr>
              <p:cNvSpPr/>
              <p:nvPr/>
            </p:nvSpPr>
            <p:spPr>
              <a:xfrm>
                <a:off x="360217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7924F65-8B8C-4687-444B-C9DC6F972D70}"/>
                  </a:ext>
                </a:extLst>
              </p:cNvPr>
              <p:cNvSpPr/>
              <p:nvPr/>
            </p:nvSpPr>
            <p:spPr>
              <a:xfrm>
                <a:off x="4064821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1C5D109-151B-3123-7DE3-D011F77E32B7}"/>
                  </a:ext>
                </a:extLst>
              </p:cNvPr>
              <p:cNvSpPr/>
              <p:nvPr/>
            </p:nvSpPr>
            <p:spPr>
              <a:xfrm>
                <a:off x="4527464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F01AB86-ABDD-1006-C048-A638B1A049F0}"/>
                  </a:ext>
                </a:extLst>
              </p:cNvPr>
              <p:cNvSpPr/>
              <p:nvPr/>
            </p:nvSpPr>
            <p:spPr>
              <a:xfrm>
                <a:off x="4990107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F62792DF-F510-5365-814D-E5D11F5E09FD}"/>
                  </a:ext>
                </a:extLst>
              </p:cNvPr>
              <p:cNvSpPr/>
              <p:nvPr/>
            </p:nvSpPr>
            <p:spPr>
              <a:xfrm>
                <a:off x="545274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C3972F8-BC2F-EA54-F5F9-A8935D316A3D}"/>
              </a:ext>
            </a:extLst>
          </p:cNvPr>
          <p:cNvSpPr txBox="1"/>
          <p:nvPr/>
        </p:nvSpPr>
        <p:spPr>
          <a:xfrm>
            <a:off x="1638377" y="5747379"/>
            <a:ext cx="6399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What do I have left?</a:t>
            </a:r>
          </a:p>
          <a:p>
            <a:pPr algn="ctr"/>
            <a:endParaRPr lang="en-US" sz="3600" dirty="0">
              <a:latin typeface="Arial Rounded MT Bold" panose="020F0704030504030204" pitchFamily="34" charset="0"/>
            </a:endParaRP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5245D19E-5AA9-4A11-7F67-C318B4662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2" y="134995"/>
            <a:ext cx="1233968" cy="1201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7DE1A3F-7F61-9CAC-F80E-AAA775FEE266}"/>
              </a:ext>
            </a:extLst>
          </p:cNvPr>
          <p:cNvSpPr/>
          <p:nvPr/>
        </p:nvSpPr>
        <p:spPr>
          <a:xfrm>
            <a:off x="6431136" y="129090"/>
            <a:ext cx="1754517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E09BB01-7CB2-3233-273A-873572A3CE9C}"/>
              </a:ext>
            </a:extLst>
          </p:cNvPr>
          <p:cNvGrpSpPr/>
          <p:nvPr/>
        </p:nvGrpSpPr>
        <p:grpSpPr>
          <a:xfrm>
            <a:off x="4816456" y="2688236"/>
            <a:ext cx="3091542" cy="838199"/>
            <a:chOff x="4589889" y="2558143"/>
            <a:chExt cx="3091542" cy="838199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7FEDA67D-6493-912F-36EA-CADE87D4FAA1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B45404D8-A252-A508-E504-6B602F342DD5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17BD64ED-1E27-5698-A4D2-5FFFCB6DD986}"/>
                </a:ext>
              </a:extLst>
            </p:cNvPr>
            <p:cNvSpPr/>
            <p:nvPr/>
          </p:nvSpPr>
          <p:spPr>
            <a:xfrm>
              <a:off x="521931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8A832802-1CE4-ABEE-2D19-17E1D9B26B36}"/>
                </a:ext>
              </a:extLst>
            </p:cNvPr>
            <p:cNvSpPr/>
            <p:nvPr/>
          </p:nvSpPr>
          <p:spPr>
            <a:xfrm>
              <a:off x="5534025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D9A8F5E4-349E-98F1-0CC8-1888229F6C34}"/>
                </a:ext>
              </a:extLst>
            </p:cNvPr>
            <p:cNvSpPr/>
            <p:nvPr/>
          </p:nvSpPr>
          <p:spPr>
            <a:xfrm>
              <a:off x="5848736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6F76F14-3214-ED08-82A6-21E54BFCE1CB}"/>
                </a:ext>
              </a:extLst>
            </p:cNvPr>
            <p:cNvGrpSpPr/>
            <p:nvPr/>
          </p:nvGrpSpPr>
          <p:grpSpPr>
            <a:xfrm>
              <a:off x="6135660" y="2558143"/>
              <a:ext cx="1545771" cy="838199"/>
              <a:chOff x="3602178" y="2503715"/>
              <a:chExt cx="2272363" cy="838199"/>
            </a:xfrm>
            <a:solidFill>
              <a:schemeClr val="bg1"/>
            </a:solidFill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0FE5FE31-650B-19DF-57C4-C29C8EE61839}"/>
                  </a:ext>
                </a:extLst>
              </p:cNvPr>
              <p:cNvSpPr/>
              <p:nvPr/>
            </p:nvSpPr>
            <p:spPr>
              <a:xfrm>
                <a:off x="360217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A4F72303-715F-C8AF-43BB-149318666111}"/>
                  </a:ext>
                </a:extLst>
              </p:cNvPr>
              <p:cNvSpPr/>
              <p:nvPr/>
            </p:nvSpPr>
            <p:spPr>
              <a:xfrm>
                <a:off x="4064821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1B193714-8AF8-091E-435A-1F7B18E8247F}"/>
                  </a:ext>
                </a:extLst>
              </p:cNvPr>
              <p:cNvSpPr/>
              <p:nvPr/>
            </p:nvSpPr>
            <p:spPr>
              <a:xfrm>
                <a:off x="4527464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188523F-AA96-9CA9-C43A-6E07A44384D8}"/>
                  </a:ext>
                </a:extLst>
              </p:cNvPr>
              <p:cNvSpPr/>
              <p:nvPr/>
            </p:nvSpPr>
            <p:spPr>
              <a:xfrm>
                <a:off x="4990107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D9BE88E3-9641-0FC4-A194-B7CB565EE914}"/>
                  </a:ext>
                </a:extLst>
              </p:cNvPr>
              <p:cNvSpPr/>
              <p:nvPr/>
            </p:nvSpPr>
            <p:spPr>
              <a:xfrm>
                <a:off x="5452748" y="2503715"/>
                <a:ext cx="421793" cy="838199"/>
              </a:xfrm>
              <a:prstGeom prst="roundRect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35903 -0.0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35903 -0.0039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35903 -0.003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36267 -3.7037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20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482F9-7CC6-267D-979D-0D73B68F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952AF5-B9AF-2D90-FFFF-E78865D56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4C45B5-58E5-7E7F-45EB-46D86B46C4D3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What do you notice?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53ADA2-762A-C3C9-E72A-66843ADDAF14}"/>
              </a:ext>
            </a:extLst>
          </p:cNvPr>
          <p:cNvSpPr/>
          <p:nvPr/>
        </p:nvSpPr>
        <p:spPr>
          <a:xfrm>
            <a:off x="1163903" y="14615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D21F4F-2254-49BB-FF56-D9865DF55526}"/>
              </a:ext>
            </a:extLst>
          </p:cNvPr>
          <p:cNvSpPr/>
          <p:nvPr/>
        </p:nvSpPr>
        <p:spPr>
          <a:xfrm>
            <a:off x="3835812" y="147923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4AE5A-45F8-D0D7-7A32-D7935207C0D9}"/>
              </a:ext>
            </a:extLst>
          </p:cNvPr>
          <p:cNvSpPr/>
          <p:nvPr/>
        </p:nvSpPr>
        <p:spPr>
          <a:xfrm>
            <a:off x="2395395" y="143153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09FBB5-15FD-871D-F06C-6A9764674AAA}"/>
              </a:ext>
            </a:extLst>
          </p:cNvPr>
          <p:cNvSpPr/>
          <p:nvPr/>
        </p:nvSpPr>
        <p:spPr>
          <a:xfrm>
            <a:off x="5182829" y="14320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AD939A-A868-C863-62A5-738D1C6F7470}"/>
              </a:ext>
            </a:extLst>
          </p:cNvPr>
          <p:cNvSpPr/>
          <p:nvPr/>
        </p:nvSpPr>
        <p:spPr>
          <a:xfrm>
            <a:off x="6426609" y="145562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4574A3-625D-A5B0-A318-208AE6575B3D}"/>
              </a:ext>
            </a:extLst>
          </p:cNvPr>
          <p:cNvSpPr/>
          <p:nvPr/>
        </p:nvSpPr>
        <p:spPr>
          <a:xfrm>
            <a:off x="1163903" y="29464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50F340-1BD6-7E96-ACFE-4E52489CC17B}"/>
              </a:ext>
            </a:extLst>
          </p:cNvPr>
          <p:cNvSpPr/>
          <p:nvPr/>
        </p:nvSpPr>
        <p:spPr>
          <a:xfrm>
            <a:off x="3867775" y="28987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A6CA42-8BED-F1F5-8CCD-14DE8F9066D8}"/>
              </a:ext>
            </a:extLst>
          </p:cNvPr>
          <p:cNvSpPr/>
          <p:nvPr/>
        </p:nvSpPr>
        <p:spPr>
          <a:xfrm>
            <a:off x="2427358" y="285107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512390-D6CD-7FAE-8B17-2AA3D9DAB33F}"/>
              </a:ext>
            </a:extLst>
          </p:cNvPr>
          <p:cNvSpPr/>
          <p:nvPr/>
        </p:nvSpPr>
        <p:spPr>
          <a:xfrm>
            <a:off x="5214792" y="285155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5FF28-5283-8C02-0B08-2B60680D1BDC}"/>
              </a:ext>
            </a:extLst>
          </p:cNvPr>
          <p:cNvSpPr/>
          <p:nvPr/>
        </p:nvSpPr>
        <p:spPr>
          <a:xfrm>
            <a:off x="6458572" y="288104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0486B1-934E-70DC-38D0-C7AB285C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CA05E0-6EE9-1756-F49F-97007BFCE7A2}"/>
              </a:ext>
            </a:extLst>
          </p:cNvPr>
          <p:cNvSpPr/>
          <p:nvPr/>
        </p:nvSpPr>
        <p:spPr>
          <a:xfrm>
            <a:off x="414177" y="4456043"/>
            <a:ext cx="83156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When you subtract 10 from a number, the tens digit goes down by _____.</a:t>
            </a:r>
            <a:endParaRPr lang="en-GB" sz="4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3ECB16-15F2-D4CA-A1A6-636C543E1A55}"/>
              </a:ext>
            </a:extLst>
          </p:cNvPr>
          <p:cNvSpPr/>
          <p:nvPr/>
        </p:nvSpPr>
        <p:spPr>
          <a:xfrm>
            <a:off x="3723359" y="5671548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5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50 - 10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963884" y="1456250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40 - 10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80 - 10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87241" y="5470855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70 - 10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90 - 10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969328" y="2501643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974771" y="3503435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980214" y="4500091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985657" y="5492211"/>
            <a:ext cx="80554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60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Always/Sometimes/Never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54402" y="2175496"/>
            <a:ext cx="8775292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When you subtract 10 from a  number, the number stays the same.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136058" y="452912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Never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618</TotalTime>
  <Words>228</Words>
  <Application>Microsoft Office PowerPoint</Application>
  <PresentationFormat>On-screen Show (4:3)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33</cp:revision>
  <dcterms:created xsi:type="dcterms:W3CDTF">2013-01-27T09:14:16Z</dcterms:created>
  <dcterms:modified xsi:type="dcterms:W3CDTF">2025-12-04T18:39:08Z</dcterms:modified>
  <cp:category/>
</cp:coreProperties>
</file>