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59" r:id="rId4"/>
    <p:sldId id="266" r:id="rId5"/>
    <p:sldId id="267" r:id="rId6"/>
    <p:sldId id="264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956655" y="351329"/>
            <a:ext cx="5447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3 to a number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1FFEB25-9D5C-D9B3-A739-65301DE8D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0099" y="2430652"/>
            <a:ext cx="3845670" cy="350557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77345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B125BB0E-0D31-7021-99F1-B955942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68582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5FAB610D-E1AE-99B6-CA76-B5F31BBD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68582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1143003" y="41705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871B91-8E19-372A-2CF2-6996C7A0E410}"/>
              </a:ext>
            </a:extLst>
          </p:cNvPr>
          <p:cNvSpPr/>
          <p:nvPr/>
        </p:nvSpPr>
        <p:spPr>
          <a:xfrm>
            <a:off x="3814912" y="41882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F58EC8-5E75-5DEC-9B69-D729E5A3661C}"/>
              </a:ext>
            </a:extLst>
          </p:cNvPr>
          <p:cNvSpPr/>
          <p:nvPr/>
        </p:nvSpPr>
        <p:spPr>
          <a:xfrm>
            <a:off x="5088187" y="246880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5EF15-241A-44EE-10E6-4EBD3C95B522}"/>
              </a:ext>
            </a:extLst>
          </p:cNvPr>
          <p:cNvSpPr/>
          <p:nvPr/>
        </p:nvSpPr>
        <p:spPr>
          <a:xfrm>
            <a:off x="2625210" y="2468801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4AD4B-595D-3E34-E679-E5AF4191A566}"/>
              </a:ext>
            </a:extLst>
          </p:cNvPr>
          <p:cNvSpPr/>
          <p:nvPr/>
        </p:nvSpPr>
        <p:spPr>
          <a:xfrm>
            <a:off x="2374495" y="41405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38" y="1863672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99E5FE7-15FD-DC52-E2CD-C31BE3C5A78F}"/>
              </a:ext>
            </a:extLst>
          </p:cNvPr>
          <p:cNvSpPr/>
          <p:nvPr/>
        </p:nvSpPr>
        <p:spPr>
          <a:xfrm>
            <a:off x="5161929" y="414104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97C514-912D-9091-ECF5-437F2074985B}"/>
              </a:ext>
            </a:extLst>
          </p:cNvPr>
          <p:cNvSpPr/>
          <p:nvPr/>
        </p:nvSpPr>
        <p:spPr>
          <a:xfrm>
            <a:off x="6661351" y="41894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64BB5C74-B372-521C-4502-7A42FC480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673" y="1921935"/>
            <a:ext cx="884015" cy="899192"/>
          </a:xfrm>
          <a:prstGeom prst="rect">
            <a:avLst/>
          </a:prstGeom>
        </p:spPr>
      </p:pic>
      <p:pic>
        <p:nvPicPr>
          <p:cNvPr id="8" name="Picture 7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A252956A-E20B-45EA-7E29-CB8290779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118" y="1921935"/>
            <a:ext cx="884015" cy="899192"/>
          </a:xfrm>
          <a:prstGeom prst="rect">
            <a:avLst/>
          </a:prstGeom>
        </p:spPr>
      </p:pic>
      <p:pic>
        <p:nvPicPr>
          <p:cNvPr id="9" name="Picture 8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DFAA2D40-9577-92D1-B0E9-0BFA334CD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745" y="2523931"/>
            <a:ext cx="884015" cy="899192"/>
          </a:xfrm>
          <a:prstGeom prst="rect">
            <a:avLst/>
          </a:prstGeom>
        </p:spPr>
      </p:pic>
      <p:pic>
        <p:nvPicPr>
          <p:cNvPr id="10" name="Picture 9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2C7460F6-0598-C846-28F4-EFB4AF80B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478" y="2513496"/>
            <a:ext cx="884015" cy="899192"/>
          </a:xfrm>
          <a:prstGeom prst="rect">
            <a:avLst/>
          </a:prstGeom>
        </p:spPr>
      </p:pic>
      <p:pic>
        <p:nvPicPr>
          <p:cNvPr id="11" name="Picture 10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43E1DF06-0723-0802-0096-03A73E84B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172" y="2018366"/>
            <a:ext cx="884015" cy="899192"/>
          </a:xfrm>
          <a:prstGeom prst="rect">
            <a:avLst/>
          </a:prstGeom>
        </p:spPr>
      </p:pic>
      <p:pic>
        <p:nvPicPr>
          <p:cNvPr id="12" name="Picture 11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260564F8-9F88-AAAD-3E03-193E01BCC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586" y="2576354"/>
            <a:ext cx="884015" cy="899192"/>
          </a:xfrm>
          <a:prstGeom prst="rect">
            <a:avLst/>
          </a:prstGeom>
        </p:spPr>
      </p:pic>
      <p:pic>
        <p:nvPicPr>
          <p:cNvPr id="18" name="Picture 17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950CCF17-75A7-0423-F812-13CFD8A8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319" y="2565919"/>
            <a:ext cx="884015" cy="899192"/>
          </a:xfrm>
          <a:prstGeom prst="rect">
            <a:avLst/>
          </a:prstGeom>
        </p:spPr>
      </p:pic>
      <p:pic>
        <p:nvPicPr>
          <p:cNvPr id="19" name="Picture 18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E42D7C75-9E52-7604-20DE-6BA2FE6BA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693" y="1965504"/>
            <a:ext cx="884015" cy="899192"/>
          </a:xfrm>
          <a:prstGeom prst="rect">
            <a:avLst/>
          </a:prstGeom>
        </p:spPr>
      </p:pic>
      <p:pic>
        <p:nvPicPr>
          <p:cNvPr id="20" name="Picture 19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42B1DDB6-4769-010B-26B2-2B5F929C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785" y="1944885"/>
            <a:ext cx="884015" cy="899192"/>
          </a:xfrm>
          <a:prstGeom prst="rect">
            <a:avLst/>
          </a:prstGeom>
        </p:spPr>
      </p:pic>
      <p:pic>
        <p:nvPicPr>
          <p:cNvPr id="21" name="Picture 20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505C5300-CA39-C36D-D7C1-F3CE25391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3" y="2523931"/>
            <a:ext cx="884015" cy="899192"/>
          </a:xfrm>
          <a:prstGeom prst="rect">
            <a:avLst/>
          </a:prstGeom>
        </p:spPr>
      </p:pic>
      <p:pic>
        <p:nvPicPr>
          <p:cNvPr id="22" name="Picture 21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155D0C20-053C-57B5-2D92-4AE76C791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414" y="2260995"/>
            <a:ext cx="884015" cy="899192"/>
          </a:xfrm>
          <a:prstGeom prst="rect">
            <a:avLst/>
          </a:prstGeom>
        </p:spPr>
      </p:pic>
      <p:pic>
        <p:nvPicPr>
          <p:cNvPr id="23" name="Picture 22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26A2294A-2D50-BBFA-2DB7-E7263C063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334" y="2946500"/>
            <a:ext cx="884015" cy="899192"/>
          </a:xfrm>
          <a:prstGeom prst="rect">
            <a:avLst/>
          </a:prstGeom>
        </p:spPr>
      </p:pic>
      <p:pic>
        <p:nvPicPr>
          <p:cNvPr id="24" name="Picture 23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16C11C72-16F2-C9A3-C831-DB1B9F4C8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992" y="1606361"/>
            <a:ext cx="884015" cy="899192"/>
          </a:xfrm>
          <a:prstGeom prst="rect">
            <a:avLst/>
          </a:prstGeom>
        </p:spPr>
      </p:pic>
      <p:pic>
        <p:nvPicPr>
          <p:cNvPr id="25" name="Picture 24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D1494403-7B98-284D-C9D3-7AFFAE265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713" y="2549835"/>
            <a:ext cx="884015" cy="8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7A0A2324-4BB3-9BC8-7029-E5ABD44B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EB55C94B-B34F-4F9B-74B4-BF4502601DAF}"/>
              </a:ext>
            </a:extLst>
          </p:cNvPr>
          <p:cNvSpPr/>
          <p:nvPr/>
        </p:nvSpPr>
        <p:spPr>
          <a:xfrm>
            <a:off x="5208282" y="2166629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D8307-79E2-B0AF-2C7E-2B8E1E299B2F}"/>
              </a:ext>
            </a:extLst>
          </p:cNvPr>
          <p:cNvSpPr/>
          <p:nvPr/>
        </p:nvSpPr>
        <p:spPr>
          <a:xfrm>
            <a:off x="1649353" y="46532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B6F34-BD79-CB38-3DA6-0A3AAF6564EB}"/>
              </a:ext>
            </a:extLst>
          </p:cNvPr>
          <p:cNvSpPr/>
          <p:nvPr/>
        </p:nvSpPr>
        <p:spPr>
          <a:xfrm>
            <a:off x="3814912" y="465038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EB9C2-657A-BFAC-3556-D0E4A908B49A}"/>
              </a:ext>
            </a:extLst>
          </p:cNvPr>
          <p:cNvSpPr/>
          <p:nvPr/>
        </p:nvSpPr>
        <p:spPr>
          <a:xfrm>
            <a:off x="2738279" y="46141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0D44C-5DB4-FCC7-6790-B1B3FA23373A}"/>
              </a:ext>
            </a:extLst>
          </p:cNvPr>
          <p:cNvSpPr/>
          <p:nvPr/>
        </p:nvSpPr>
        <p:spPr>
          <a:xfrm>
            <a:off x="4903838" y="46170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3163B-6DFD-44AC-B363-3A7134548D52}"/>
              </a:ext>
            </a:extLst>
          </p:cNvPr>
          <p:cNvSpPr/>
          <p:nvPr/>
        </p:nvSpPr>
        <p:spPr>
          <a:xfrm>
            <a:off x="5980471" y="46560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18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718B84E-ADE1-069A-1F1F-3F1A9FD8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2" name="Arrow: Circular 1">
            <a:extLst>
              <a:ext uri="{FF2B5EF4-FFF2-40B4-BE49-F238E27FC236}">
                <a16:creationId xmlns:a16="http://schemas.microsoft.com/office/drawing/2014/main" id="{2EC3ECD0-FA24-5DD0-82A5-2A5FFBB20C28}"/>
              </a:ext>
            </a:extLst>
          </p:cNvPr>
          <p:cNvSpPr/>
          <p:nvPr/>
        </p:nvSpPr>
        <p:spPr>
          <a:xfrm>
            <a:off x="5896897" y="2166629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Arrow: Circular 2">
            <a:extLst>
              <a:ext uri="{FF2B5EF4-FFF2-40B4-BE49-F238E27FC236}">
                <a16:creationId xmlns:a16="http://schemas.microsoft.com/office/drawing/2014/main" id="{E1B94C0D-A813-1FED-6D03-70F3C984020E}"/>
              </a:ext>
            </a:extLst>
          </p:cNvPr>
          <p:cNvSpPr/>
          <p:nvPr/>
        </p:nvSpPr>
        <p:spPr>
          <a:xfrm>
            <a:off x="6624133" y="2166629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D5568D60-F12D-9AF5-89B9-06BCC668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2B701-1564-9C24-EFED-3988627C78D1}"/>
              </a:ext>
            </a:extLst>
          </p:cNvPr>
          <p:cNvSpPr/>
          <p:nvPr/>
        </p:nvSpPr>
        <p:spPr>
          <a:xfrm>
            <a:off x="1649353" y="482037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E3405-9F32-EDB6-AAE3-E88DF7537E27}"/>
              </a:ext>
            </a:extLst>
          </p:cNvPr>
          <p:cNvSpPr/>
          <p:nvPr/>
        </p:nvSpPr>
        <p:spPr>
          <a:xfrm>
            <a:off x="3814912" y="481753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F9C7B6-7B37-B229-E6E0-31F190F95BB4}"/>
              </a:ext>
            </a:extLst>
          </p:cNvPr>
          <p:cNvSpPr/>
          <p:nvPr/>
        </p:nvSpPr>
        <p:spPr>
          <a:xfrm>
            <a:off x="2738279" y="47813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2C7FC-3444-74A0-0961-046E4696C0BC}"/>
              </a:ext>
            </a:extLst>
          </p:cNvPr>
          <p:cNvSpPr/>
          <p:nvPr/>
        </p:nvSpPr>
        <p:spPr>
          <a:xfrm>
            <a:off x="4903838" y="478417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A1B92F-65DE-EEEE-A6D3-D0F57C3D3A2C}"/>
              </a:ext>
            </a:extLst>
          </p:cNvPr>
          <p:cNvSpPr/>
          <p:nvPr/>
        </p:nvSpPr>
        <p:spPr>
          <a:xfrm>
            <a:off x="5980471" y="48232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3" name="Arrow: Circular 2">
            <a:extLst>
              <a:ext uri="{FF2B5EF4-FFF2-40B4-BE49-F238E27FC236}">
                <a16:creationId xmlns:a16="http://schemas.microsoft.com/office/drawing/2014/main" id="{954F9560-0B54-C03E-4FE1-A388A3C59318}"/>
              </a:ext>
            </a:extLst>
          </p:cNvPr>
          <p:cNvSpPr/>
          <p:nvPr/>
        </p:nvSpPr>
        <p:spPr>
          <a:xfrm>
            <a:off x="4500710" y="2169470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AA5E5523-D7C9-75FD-6A7E-68BA9BCA7065}"/>
              </a:ext>
            </a:extLst>
          </p:cNvPr>
          <p:cNvSpPr/>
          <p:nvPr/>
        </p:nvSpPr>
        <p:spPr>
          <a:xfrm>
            <a:off x="5189325" y="2169470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Arrow: Circular 7">
            <a:extLst>
              <a:ext uri="{FF2B5EF4-FFF2-40B4-BE49-F238E27FC236}">
                <a16:creationId xmlns:a16="http://schemas.microsoft.com/office/drawing/2014/main" id="{84254705-FAD9-A00E-6CA6-5FB525EB8F34}"/>
              </a:ext>
            </a:extLst>
          </p:cNvPr>
          <p:cNvSpPr/>
          <p:nvPr/>
        </p:nvSpPr>
        <p:spPr>
          <a:xfrm>
            <a:off x="5896897" y="2169470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34A9D5DB-58A6-E174-C760-07AF9832839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649353" y="490887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738279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3" name="Arrow: Circular 2">
            <a:extLst>
              <a:ext uri="{FF2B5EF4-FFF2-40B4-BE49-F238E27FC236}">
                <a16:creationId xmlns:a16="http://schemas.microsoft.com/office/drawing/2014/main" id="{1A833AC0-A314-C7CD-6199-5E60AB712F33}"/>
              </a:ext>
            </a:extLst>
          </p:cNvPr>
          <p:cNvSpPr/>
          <p:nvPr/>
        </p:nvSpPr>
        <p:spPr>
          <a:xfrm>
            <a:off x="3064151" y="2169470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1DD6165D-4AAE-B3BD-6500-92B454C0B3B2}"/>
              </a:ext>
            </a:extLst>
          </p:cNvPr>
          <p:cNvSpPr/>
          <p:nvPr/>
        </p:nvSpPr>
        <p:spPr>
          <a:xfrm>
            <a:off x="3792094" y="2169470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Arrow: Circular 7">
            <a:extLst>
              <a:ext uri="{FF2B5EF4-FFF2-40B4-BE49-F238E27FC236}">
                <a16:creationId xmlns:a16="http://schemas.microsoft.com/office/drawing/2014/main" id="{89114397-375E-26C3-D2FE-2B29AB6A1363}"/>
              </a:ext>
            </a:extLst>
          </p:cNvPr>
          <p:cNvSpPr/>
          <p:nvPr/>
        </p:nvSpPr>
        <p:spPr>
          <a:xfrm>
            <a:off x="4489834" y="2169470"/>
            <a:ext cx="9611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5C576-C8F0-9646-493F-1AF9FBCF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44BF3D6-1BC7-C446-1467-BCB581DC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6849AF8-2EB5-5EBC-2F45-CFD4F0123C6E}"/>
              </a:ext>
            </a:extLst>
          </p:cNvPr>
          <p:cNvSpPr/>
          <p:nvPr/>
        </p:nvSpPr>
        <p:spPr>
          <a:xfrm>
            <a:off x="909986" y="45168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7688C8-7F46-A44D-B82B-ABB3778760A7}"/>
              </a:ext>
            </a:extLst>
          </p:cNvPr>
          <p:cNvSpPr/>
          <p:nvPr/>
        </p:nvSpPr>
        <p:spPr>
          <a:xfrm>
            <a:off x="3783122" y="45168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5D534E-BFA7-7B92-02F1-B62FE4812E2B}"/>
              </a:ext>
            </a:extLst>
          </p:cNvPr>
          <p:cNvSpPr/>
          <p:nvPr/>
        </p:nvSpPr>
        <p:spPr>
          <a:xfrm>
            <a:off x="2374879" y="455097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D37E07-65A9-D8FB-154B-637B196DEA7F}"/>
              </a:ext>
            </a:extLst>
          </p:cNvPr>
          <p:cNvSpPr/>
          <p:nvPr/>
        </p:nvSpPr>
        <p:spPr>
          <a:xfrm>
            <a:off x="4658193" y="24453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EBDF4D-8545-E7BC-2C5D-F55BFF434D10}"/>
              </a:ext>
            </a:extLst>
          </p:cNvPr>
          <p:cNvSpPr/>
          <p:nvPr/>
        </p:nvSpPr>
        <p:spPr>
          <a:xfrm>
            <a:off x="6483872" y="45168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5786741-F3EE-5B00-A262-B197E5CA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4D43FA-7AF9-A076-3B3D-133A42D7CB6F}"/>
              </a:ext>
            </a:extLst>
          </p:cNvPr>
          <p:cNvSpPr/>
          <p:nvPr/>
        </p:nvSpPr>
        <p:spPr>
          <a:xfrm>
            <a:off x="2374879" y="25056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A157E-1719-43BC-8630-A93E492D5FD0}"/>
              </a:ext>
            </a:extLst>
          </p:cNvPr>
          <p:cNvSpPr/>
          <p:nvPr/>
        </p:nvSpPr>
        <p:spPr>
          <a:xfrm>
            <a:off x="4714843" y="445652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 descr="A yellow and black object with black circles&#10;&#10;AI-generated content may be incorrect.">
            <a:extLst>
              <a:ext uri="{FF2B5EF4-FFF2-40B4-BE49-F238E27FC236}">
                <a16:creationId xmlns:a16="http://schemas.microsoft.com/office/drawing/2014/main" id="{E0E1D2D9-0DAA-24D8-D433-C59BBE6537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783122" y="2395032"/>
            <a:ext cx="1197364" cy="1207745"/>
          </a:xfrm>
          <a:prstGeom prst="rect">
            <a:avLst/>
          </a:prstGeom>
        </p:spPr>
      </p:pic>
      <p:pic>
        <p:nvPicPr>
          <p:cNvPr id="12" name="Picture 11" descr="A pink and black dice&#10;&#10;AI-generated content may be incorrect.">
            <a:extLst>
              <a:ext uri="{FF2B5EF4-FFF2-40B4-BE49-F238E27FC236}">
                <a16:creationId xmlns:a16="http://schemas.microsoft.com/office/drawing/2014/main" id="{27EABED0-DE15-9BA1-6A4C-4AB159459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188105" y="1815383"/>
            <a:ext cx="1193903" cy="238088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E8BCB-4596-004A-80B1-57A26FF851C5}"/>
              </a:ext>
            </a:extLst>
          </p:cNvPr>
          <p:cNvGrpSpPr/>
          <p:nvPr/>
        </p:nvGrpSpPr>
        <p:grpSpPr>
          <a:xfrm>
            <a:off x="5952765" y="2408874"/>
            <a:ext cx="2984756" cy="1202555"/>
            <a:chOff x="4342821" y="808965"/>
            <a:chExt cx="2984756" cy="1202555"/>
          </a:xfrm>
        </p:grpSpPr>
        <p:pic>
          <p:nvPicPr>
            <p:cNvPr id="14" name="Picture 13" descr="A yellow and black object with black circles&#10;&#10;AI-generated content may be incorrect.">
              <a:extLst>
                <a:ext uri="{FF2B5EF4-FFF2-40B4-BE49-F238E27FC236}">
                  <a16:creationId xmlns:a16="http://schemas.microsoft.com/office/drawing/2014/main" id="{EEE29515-742F-7EAF-A7C2-0B1407341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6125023" y="803774"/>
              <a:ext cx="1197364" cy="1207745"/>
            </a:xfrm>
            <a:prstGeom prst="rect">
              <a:avLst/>
            </a:prstGeom>
          </p:spPr>
        </p:pic>
        <p:pic>
          <p:nvPicPr>
            <p:cNvPr id="15" name="Picture 14" descr="A pink and black dice&#10;&#10;AI-generated content may be incorrect.">
              <a:extLst>
                <a:ext uri="{FF2B5EF4-FFF2-40B4-BE49-F238E27FC236}">
                  <a16:creationId xmlns:a16="http://schemas.microsoft.com/office/drawing/2014/main" id="{7198B354-843D-1E55-C420-450E2EB8F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4936312" y="224126"/>
              <a:ext cx="1193903" cy="2380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65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4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682262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7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0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5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682262" y="243113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682261" y="3401055"/>
            <a:ext cx="82590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682262" y="443962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682262" y="545092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95" y="16289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Always, Sometimes or 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When you add 3 to a number, the answer gets bigger.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Always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436</TotalTime>
  <Words>132</Words>
  <Application>Microsoft Office PowerPoint</Application>
  <PresentationFormat>On-screen Show (4:3)</PresentationFormat>
  <Paragraphs>47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26</cp:revision>
  <dcterms:created xsi:type="dcterms:W3CDTF">2013-01-27T09:14:16Z</dcterms:created>
  <dcterms:modified xsi:type="dcterms:W3CDTF">2025-12-11T21:02:24Z</dcterms:modified>
  <cp:category/>
</cp:coreProperties>
</file>