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9" r:id="rId3"/>
    <p:sldId id="291" r:id="rId4"/>
    <p:sldId id="292" r:id="rId5"/>
    <p:sldId id="257" r:id="rId6"/>
    <p:sldId id="290" r:id="rId7"/>
    <p:sldId id="28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E86C6-ED9C-2D7D-16AF-BF36A04E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9BF5E-A287-AE4C-5331-C3F985868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FA29-1761-3518-2033-6FDEA46CE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0641-1A0F-1575-5578-9D9D994DD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51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36877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1,000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804390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32578" y="164709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32578" y="329891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6432578" y="4950733"/>
            <a:ext cx="1730587" cy="1651819"/>
            <a:chOff x="4295611" y="4404851"/>
            <a:chExt cx="1730587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39464" y="118840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39464" y="270247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2439464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39464" y="5725569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054259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48371" y="374806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5B-0853-572C-EB08-1FABD0BECFA7}"/>
              </a:ext>
            </a:extLst>
          </p:cNvPr>
          <p:cNvSpPr/>
          <p:nvPr/>
        </p:nvSpPr>
        <p:spPr>
          <a:xfrm>
            <a:off x="7148371" y="544186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32578" y="2619570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19362A9-A67A-9CE1-0C01-42A2D1EDD511}"/>
              </a:ext>
            </a:extLst>
          </p:cNvPr>
          <p:cNvGrpSpPr/>
          <p:nvPr/>
        </p:nvGrpSpPr>
        <p:grpSpPr>
          <a:xfrm>
            <a:off x="2370638" y="213539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CC3AB8-9D92-7AA2-AAC8-303B2335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418C869F-96CF-EE92-04B4-DBE4834F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2370638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165009" y="3223937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11A87-5962-D25E-7309-E41C473C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9DA31E7-606A-15DB-092A-E9543CDE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769FA-A26E-1B4B-EE4B-C02B2E32665D}"/>
              </a:ext>
            </a:extLst>
          </p:cNvPr>
          <p:cNvGrpSpPr/>
          <p:nvPr/>
        </p:nvGrpSpPr>
        <p:grpSpPr>
          <a:xfrm>
            <a:off x="6432578" y="2619570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C6E554E0-EA57-02A3-5D48-D09384D63A14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D2E3C9-9A53-47D8-2B4B-9482983E2C9D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2381F3B-D2B8-3AC0-A8FA-F197DE6A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94B83BCE-75E3-4D0D-9CE3-2FFFBE61511A}"/>
              </a:ext>
            </a:extLst>
          </p:cNvPr>
          <p:cNvGrpSpPr/>
          <p:nvPr/>
        </p:nvGrpSpPr>
        <p:grpSpPr>
          <a:xfrm>
            <a:off x="2370638" y="213539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CC2C3C0-6114-1D1A-9514-7F5EE2FA7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E64982F6-9B18-2F9D-C70E-D4A2AEEA3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B22BFC2-0CFF-E283-1155-29C6982C63C5}"/>
              </a:ext>
            </a:extLst>
          </p:cNvPr>
          <p:cNvSpPr/>
          <p:nvPr/>
        </p:nvSpPr>
        <p:spPr>
          <a:xfrm>
            <a:off x="7165009" y="3223937"/>
            <a:ext cx="1595533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A245B-2946-6D12-576F-4FDAD7DE8512}"/>
              </a:ext>
            </a:extLst>
          </p:cNvPr>
          <p:cNvGrpSpPr/>
          <p:nvPr/>
        </p:nvGrpSpPr>
        <p:grpSpPr>
          <a:xfrm>
            <a:off x="2396696" y="4349053"/>
            <a:ext cx="3993114" cy="1040102"/>
            <a:chOff x="302497" y="5179687"/>
            <a:chExt cx="3993114" cy="1040102"/>
          </a:xfrm>
        </p:grpSpPr>
        <p:pic>
          <p:nvPicPr>
            <p:cNvPr id="3" name="Picture 2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74250976-D56C-0FA5-C377-6EE9D353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" name="Picture 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E0777845-BA70-47A3-3754-E243571D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33DF71A-1288-01A2-12EF-AC7D274F7CDB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x ? = 2600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26 by _____ gives 2600,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377052" y="756373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x 100 = 2600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? = 47000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47 by _____ gives 47000,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428286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87103" y="79674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1000 = 47000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  x   ?    = 280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99946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    x   ?    = 1700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977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49  = 49000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10,000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567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85    x   ?   x   ?  = 8500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700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42    x   ?   x   ?  x  ?   = 42000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871136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80007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220860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405647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20860" y="602584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402611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62135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377052" y="1460798"/>
            <a:ext cx="8599223" cy="2020610"/>
            <a:chOff x="2381376" y="1420662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442726" y="1420662"/>
              <a:ext cx="6705598" cy="1363156"/>
            </a:xfrm>
            <a:prstGeom prst="wedgeRoundRectCallout">
              <a:avLst>
                <a:gd name="adj1" fmla="val -68289"/>
                <a:gd name="adj2" fmla="val 402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1376" y="1432385"/>
              <a:ext cx="8599223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Multiplying by 1,000 is </a:t>
              </a:r>
            </a:p>
            <a:p>
              <a:pPr algn="ctr"/>
              <a:r>
                <a:rPr lang="en-US" sz="4000" dirty="0"/>
                <a:t>the same as multiplying by </a:t>
              </a:r>
            </a:p>
            <a:p>
              <a:pPr algn="ctr"/>
              <a:r>
                <a:rPr lang="en-US" sz="4000" dirty="0"/>
                <a:t>10, then 10, then 10.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1247</TotalTime>
  <Words>203</Words>
  <Application>Microsoft Office PowerPoint</Application>
  <PresentationFormat>On-screen Show (4:3)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2025-12-18T12:38:59Z</dcterms:modified>
  <cp:category/>
</cp:coreProperties>
</file>