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1" r:id="rId4"/>
    <p:sldId id="284" r:id="rId5"/>
    <p:sldId id="28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7 x 11 Table</a:t>
            </a:r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27" y="1571952"/>
            <a:ext cx="4285905" cy="455725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CB9F971-BC3C-88D3-37A9-B7B1B55853F4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8F0478B-ECA1-C772-A566-734388F76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768945F-53D0-96C0-A1E5-6D9AA2A121A8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42EED7-13CE-2799-3CC3-FDF649DDE1DF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739C36-F21F-4637-DF12-917CE773144E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04455D-2FE8-351E-8D35-C9562B74A62A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82E5DA-4621-CEF4-0FE8-A7D03AE17051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8EAA0A-3C95-802D-F775-FAD7E97721B1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0EA5BC-82A2-30D8-F741-C83A4C2B5BA0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B2186B-9A38-4ACE-ABB4-67E7F719A31E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3AF0CF-A9D4-7355-0AE0-0A14C654EEEC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0B1A80-87AD-1134-DC97-738298A4987A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9C3385-3D17-6E5F-7CFF-011067B11343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7C16E2D8-DC3A-1AEF-C62A-37A3B040C05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D17C83-C4E9-C7A2-3758-2C5704EB98C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2AB04B-8AE3-5150-7201-1388A5CF74F5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4B50FF2F-AB45-9616-E6DB-755459E3F93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976D105-C405-0B61-FD05-CC7C1D293E1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5B127C-750D-CB5B-2496-395BFF1712DA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D5ABEF0B-55BE-0293-BA79-EDA8CE6B53D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233151D-38EF-B120-E4CF-6C90AD0A24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7263F6-0773-F024-E131-9501A3808E01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C9469AC8-3EB1-3144-3FC9-F18C6D80FE6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F14E01-F816-FAD9-6539-B49B61D979B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1158D5A-A115-4AE4-DE7E-3F8D629DDC05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9E9FD948-D4FD-DF4F-ED31-8D0DC083BA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AC89E01-E521-564B-737C-840CC26B547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0AC273-37BD-9B04-F468-04A3B46BEFAA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64F94C39-3EDF-71C7-999E-118DAF72EBD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B421B8-762B-EA86-8AC7-7C50478939C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D06B040-07BC-F489-F77D-8EACCDF1FEFF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5D5EC9F1-E986-38BF-9D7C-EE1748C4F6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E4E4AB7-8D1E-0383-4892-3106FE69109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C0DD693-7FBB-D28D-DF4D-9FB0AFAF692D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65ADA7BE-818C-3D8C-0F78-33B5C2C06E9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1A6CF0-292E-7042-84F4-A777EB0305E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59875F-3305-70F0-3E37-1FF0EC86FF8A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23D4838C-7878-B1A3-A89E-44421E3E690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65D3BF5-9E65-21FA-4F09-94D2C4EDE5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59039008-6A1B-03E9-7326-EDA5E9A22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DD59E02A-9832-69CF-A840-0E35245937BA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023E9A5-B7B9-A298-B045-67853715E0C7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89" name="Arrow: Curved Down 88">
              <a:extLst>
                <a:ext uri="{FF2B5EF4-FFF2-40B4-BE49-F238E27FC236}">
                  <a16:creationId xmlns:a16="http://schemas.microsoft.com/office/drawing/2014/main" id="{B728D86B-523D-3D6D-AF51-C666E54362A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3431B68-82E5-7B5E-9702-D923FEAEDF3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55071" y="168926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430079" y="2936327"/>
                <a:ext cx="36331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+ 7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9" y="2936327"/>
                <a:ext cx="3633182" cy="1323439"/>
              </a:xfrm>
              <a:prstGeom prst="rect">
                <a:avLst/>
              </a:prstGeom>
              <a:blipFill>
                <a:blip r:embed="rId5"/>
                <a:stretch>
                  <a:fillRect l="-6711" t="-10138" r="-65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4538229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11 is the same as 7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24345" y="4305916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2027261" y="5412399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395728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5279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4E53F39-5F6D-A14E-9FF6-1B731C69DC1D}"/>
              </a:ext>
            </a:extLst>
          </p:cNvPr>
          <p:cNvGrpSpPr/>
          <p:nvPr/>
        </p:nvGrpSpPr>
        <p:grpSpPr>
          <a:xfrm>
            <a:off x="1110371" y="2821260"/>
            <a:ext cx="6564901" cy="1595843"/>
            <a:chOff x="1264133" y="3925096"/>
            <a:chExt cx="6564901" cy="159584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8B87ECA-58BE-7CBB-783C-1560D60092C2}"/>
                </a:ext>
              </a:extLst>
            </p:cNvPr>
            <p:cNvSpPr/>
            <p:nvPr/>
          </p:nvSpPr>
          <p:spPr>
            <a:xfrm>
              <a:off x="1264133" y="3925096"/>
              <a:ext cx="6564901" cy="923330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GB" sz="54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2DF0434C-25B7-B997-7912-6559EB5D93D3}"/>
                    </a:ext>
                  </a:extLst>
                </p:cNvPr>
                <p:cNvSpPr/>
                <p:nvPr/>
              </p:nvSpPr>
              <p:spPr>
                <a:xfrm>
                  <a:off x="1426339" y="4197500"/>
                  <a:ext cx="6240487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11  =  7 x 10  +  7 x 1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2DF0434C-25B7-B997-7912-6559EB5D93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339" y="4197500"/>
                  <a:ext cx="6240487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3910" t="-10092" r="-38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480B26-1108-5AFE-0C7D-2BFE9A418164}"/>
              </a:ext>
            </a:extLst>
          </p:cNvPr>
          <p:cNvGrpSpPr/>
          <p:nvPr/>
        </p:nvGrpSpPr>
        <p:grpSpPr>
          <a:xfrm>
            <a:off x="5032253" y="1499548"/>
            <a:ext cx="1729074" cy="1230632"/>
            <a:chOff x="6590690" y="242278"/>
            <a:chExt cx="2964588" cy="20928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C474BD-DAA8-6F81-9F09-32188DEC8AE8}"/>
                </a:ext>
              </a:extLst>
            </p:cNvPr>
            <p:cNvGrpSpPr/>
            <p:nvPr/>
          </p:nvGrpSpPr>
          <p:grpSpPr>
            <a:xfrm>
              <a:off x="6590690" y="242278"/>
              <a:ext cx="2964588" cy="886076"/>
              <a:chOff x="-2371012" y="2710180"/>
              <a:chExt cx="4472800" cy="11685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F40F8B-5201-20AF-EFF8-2E738B687A5C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77C15C6-260A-CA31-68FC-85EED3B84DAC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66AC1196-7A77-3551-EA94-904839AF4ED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03FA91D-C5C0-D1DA-8711-5A5B9F7EF86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869209C4-3C52-57EF-759A-5E7539EE80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B4FEE079-940F-75B9-D1B2-BFD814485F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5F7A189E-41E4-A057-E3FA-4695594066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D17ECB9F-5B14-0E35-898B-9D4C66DAE6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292BB0D1-4061-4172-8FBF-DCB05292098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0CBA81F-7BDA-93B3-346A-52DDF0AEE6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F7C52CF3-612E-B8F2-C9DB-CE0CECE490A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1CA33C23-82D9-B252-AA60-193547FAB9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630E420F-3250-3C05-10CF-925C05964C7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902FC465-A53C-47D2-D60B-F80FA313034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1E74F1C6-D458-3D98-0D4F-82A1F88426F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" name="Oval 104">
                        <a:extLst>
                          <a:ext uri="{FF2B5EF4-FFF2-40B4-BE49-F238E27FC236}">
                            <a16:creationId xmlns:a16="http://schemas.microsoft.com/office/drawing/2014/main" id="{376E8622-0B99-3CFE-ABA8-F134EBA722A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Oval 105">
                        <a:extLst>
                          <a:ext uri="{FF2B5EF4-FFF2-40B4-BE49-F238E27FC236}">
                            <a16:creationId xmlns:a16="http://schemas.microsoft.com/office/drawing/2014/main" id="{15ACF06E-9EA3-30D7-18FD-C80649D6447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FF66354A-6FC3-869C-8D96-ACB1BE86ED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7F84444C-C2F1-0E15-2BD5-848CE0C469E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BF253F31-213B-4A77-687C-CE5946471E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2B183311-78F1-2D19-D5CE-079450060A2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57AB6354-2E13-14E0-1467-CCDDCCE9F1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F76057F-B43C-6638-F845-79B706BDD19D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F828771D-1D73-9604-495F-400EE5114CB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C03B96EC-1899-83C2-DE85-F036357A786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21B2770B-4455-3944-14ED-FB74E4564E1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DBCA819A-B1CC-7550-D755-D15C771F425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FB43A28C-4FE9-5E49-17C8-E89622D3E20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5445F117-F6D6-1710-321D-31E00918C8C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F2413A9F-6CD1-E6C3-2FF5-36477595BEC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D1519F66-4C8E-B640-FE0C-D1FDBBF20A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D7F51600-9D22-445A-7AF6-606815D8955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41D26A03-D395-EC6A-C51D-657A250B768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8444677-B899-F05E-0E82-B12EAD91B3A0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640515D-82AE-4987-2F40-FCA81F0366ED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9F2373-9DE6-FFAD-EF59-6EA14F1057F5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32BCA16-C897-CCF5-8F54-D5A18009A4C5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8E0A5FE-FCC1-924E-E78A-C620DC06F6F3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01A8A6-6B40-EEFB-DE55-BC384440492A}"/>
                </a:ext>
              </a:extLst>
            </p:cNvPr>
            <p:cNvGrpSpPr/>
            <p:nvPr/>
          </p:nvGrpSpPr>
          <p:grpSpPr>
            <a:xfrm>
              <a:off x="6590690" y="1148121"/>
              <a:ext cx="2964588" cy="886076"/>
              <a:chOff x="-2371012" y="2710180"/>
              <a:chExt cx="4472800" cy="11685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17C61F5-3013-1632-0BEA-9D37310CCFB3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5C339865-36DC-70DD-7098-E83F98F6325A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23661D7B-2DEB-1A06-9831-4215AF5ED15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F901F48C-51AE-3379-05A8-5DA0747065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209D70EB-F649-37C9-0A20-3B542B9B8B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441B4895-0C0E-C40B-A4B9-56430E33CB0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598EE4EC-4963-24C4-60DC-ABC3923E79C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8BE8F259-31EB-4DCE-3461-4A2EC86B454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EBDEE51A-AF1F-F704-2309-3895CE54D44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9B137B4E-2A40-06FE-7DED-8F5B29D964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58" name="Oval 57">
                        <a:extLst>
                          <a:ext uri="{FF2B5EF4-FFF2-40B4-BE49-F238E27FC236}">
                            <a16:creationId xmlns:a16="http://schemas.microsoft.com/office/drawing/2014/main" id="{DDA93284-4ABE-C684-DA69-2D87997513E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9" name="Oval 58">
                        <a:extLst>
                          <a:ext uri="{FF2B5EF4-FFF2-40B4-BE49-F238E27FC236}">
                            <a16:creationId xmlns:a16="http://schemas.microsoft.com/office/drawing/2014/main" id="{EDE593B2-E860-DB44-A8F0-C84F77DB8E9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A1CC8F0A-BE78-9D19-C97D-78117DC8D4B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1" name="Oval 60">
                        <a:extLst>
                          <a:ext uri="{FF2B5EF4-FFF2-40B4-BE49-F238E27FC236}">
                            <a16:creationId xmlns:a16="http://schemas.microsoft.com/office/drawing/2014/main" id="{7ED2F0A6-63DE-06B0-321A-3D1B1A56FD9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19A3CF7D-1448-431D-B457-5154B3335EB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" name="Oval 111">
                        <a:extLst>
                          <a:ext uri="{FF2B5EF4-FFF2-40B4-BE49-F238E27FC236}">
                            <a16:creationId xmlns:a16="http://schemas.microsoft.com/office/drawing/2014/main" id="{AA2345B1-0E40-08DF-8DC6-54E0ADC71CE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" name="Oval 112">
                        <a:extLst>
                          <a:ext uri="{FF2B5EF4-FFF2-40B4-BE49-F238E27FC236}">
                            <a16:creationId xmlns:a16="http://schemas.microsoft.com/office/drawing/2014/main" id="{CB103878-6E18-943E-253A-5EDD9F4A9AC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C2EAE988-D3EE-F810-3092-BF4ADAA0E9D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F0372FB4-405C-D846-8A90-CA126275377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91449C76-743F-17EA-B649-8040120B79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D80E107D-B68C-AF8C-F157-5A9B76246DF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9E0B9195-5FDD-2FC8-B66C-8028B41FF9E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0CD90AAE-4913-32CA-B04D-B19C36D4EA96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E2255C7D-785A-B390-C90B-1122FBBDA7D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8EAFE9C6-A146-FD81-FD44-E927FC57D43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96AB6CFB-DC52-3204-B088-2BDC52FAE43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F83DB553-7B05-DCFE-D30F-3D4016E8637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78BBFAD0-788D-862A-EBCB-3AC51CC16C3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1F327550-3455-5646-4E23-564B892705F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4C73341D-6B6B-B0D7-4556-D71B59FF968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D1A108D9-24B2-4451-30D0-DBA2237E17C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7DB5C3D5-C402-844B-5D59-490C1F9879C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0757D51-4FC9-481D-DCC8-0568B535CB94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9C04A08-34C3-C4C0-6313-0A90E0C7E79B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8FE8327-1F1D-B036-9B7F-443494AF1EF5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78C778C-F985-266E-61E1-47B7D854A4B6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E92F80-23D1-F291-AB82-E0DA5C58D291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5C4B835-7E3F-AC70-258D-3CD5AE3E6099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A33FD69-4D97-DF3F-C9B8-291DB5280D59}"/>
                </a:ext>
              </a:extLst>
            </p:cNvPr>
            <p:cNvGrpSpPr/>
            <p:nvPr/>
          </p:nvGrpSpPr>
          <p:grpSpPr>
            <a:xfrm>
              <a:off x="6590690" y="2053964"/>
              <a:ext cx="2964588" cy="281154"/>
              <a:chOff x="8331751" y="3541249"/>
              <a:chExt cx="2964588" cy="281154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781BBD7-D0F0-502F-C8A5-656107898259}"/>
                  </a:ext>
                </a:extLst>
              </p:cNvPr>
              <p:cNvSpPr/>
              <p:nvPr/>
            </p:nvSpPr>
            <p:spPr>
              <a:xfrm rot="10800000">
                <a:off x="9694741" y="3549414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89B1540F-BBA4-307E-84A1-BDAB63FB6EDC}"/>
                  </a:ext>
                </a:extLst>
              </p:cNvPr>
              <p:cNvSpPr/>
              <p:nvPr/>
            </p:nvSpPr>
            <p:spPr>
              <a:xfrm rot="10800000">
                <a:off x="9422367" y="3548879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24044EE2-358C-CCB8-DA87-2E50E742548A}"/>
                  </a:ext>
                </a:extLst>
              </p:cNvPr>
              <p:cNvSpPr/>
              <p:nvPr/>
            </p:nvSpPr>
            <p:spPr>
              <a:xfrm rot="10800000">
                <a:off x="9151267" y="3548879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68248FC-1F30-52C3-DAEB-6AB035E9E524}"/>
                  </a:ext>
                </a:extLst>
              </p:cNvPr>
              <p:cNvSpPr/>
              <p:nvPr/>
            </p:nvSpPr>
            <p:spPr>
              <a:xfrm rot="10800000">
                <a:off x="8878893" y="3548343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1C2E7BE-D6CC-0704-E2BB-EE5A01163FDD}"/>
                  </a:ext>
                </a:extLst>
              </p:cNvPr>
              <p:cNvSpPr/>
              <p:nvPr/>
            </p:nvSpPr>
            <p:spPr>
              <a:xfrm rot="10800000">
                <a:off x="8607793" y="3547233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7F4B6BA-52FB-96BC-DF06-AA6F70AE5F70}"/>
                  </a:ext>
                </a:extLst>
              </p:cNvPr>
              <p:cNvSpPr/>
              <p:nvPr/>
            </p:nvSpPr>
            <p:spPr>
              <a:xfrm rot="10800000">
                <a:off x="8331751" y="3547233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142C661A-DF26-9340-DC06-D40830F847FB}"/>
                  </a:ext>
                </a:extLst>
              </p:cNvPr>
              <p:cNvSpPr/>
              <p:nvPr/>
            </p:nvSpPr>
            <p:spPr>
              <a:xfrm rot="10800000">
                <a:off x="10515898" y="3541784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2B30B6CE-0EEF-F736-5CC3-DF48B1461749}"/>
                  </a:ext>
                </a:extLst>
              </p:cNvPr>
              <p:cNvSpPr/>
              <p:nvPr/>
            </p:nvSpPr>
            <p:spPr>
              <a:xfrm rot="10800000">
                <a:off x="10243524" y="3541249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BFD66F0-B6A2-3669-FE04-63F8FBD13526}"/>
                  </a:ext>
                </a:extLst>
              </p:cNvPr>
              <p:cNvSpPr/>
              <p:nvPr/>
            </p:nvSpPr>
            <p:spPr>
              <a:xfrm rot="10800000">
                <a:off x="9967194" y="3543887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359F3D1-A3CF-F14E-AEC2-9F1A6730DC7C}"/>
                  </a:ext>
                </a:extLst>
              </p:cNvPr>
              <p:cNvSpPr/>
              <p:nvPr/>
            </p:nvSpPr>
            <p:spPr>
              <a:xfrm rot="10800000">
                <a:off x="10786884" y="3544802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BF46D99-2A1A-9594-A97B-23344C46477A}"/>
                  </a:ext>
                </a:extLst>
              </p:cNvPr>
              <p:cNvSpPr/>
              <p:nvPr/>
            </p:nvSpPr>
            <p:spPr>
              <a:xfrm rot="10800000">
                <a:off x="11057730" y="3541249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81836F4-B9BA-0027-EBEB-1B87DF7B91A6}"/>
              </a:ext>
            </a:extLst>
          </p:cNvPr>
          <p:cNvGrpSpPr/>
          <p:nvPr/>
        </p:nvGrpSpPr>
        <p:grpSpPr>
          <a:xfrm>
            <a:off x="5051055" y="2928790"/>
            <a:ext cx="1571105" cy="1230632"/>
            <a:chOff x="9031575" y="1393145"/>
            <a:chExt cx="1571105" cy="1230632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BF06A90-4C62-AB6C-CE3C-A4B23019CB1E}"/>
                </a:ext>
              </a:extLst>
            </p:cNvPr>
            <p:cNvGrpSpPr/>
            <p:nvPr/>
          </p:nvGrpSpPr>
          <p:grpSpPr>
            <a:xfrm>
              <a:off x="9031575" y="1393145"/>
              <a:ext cx="1571105" cy="521031"/>
              <a:chOff x="237570" y="2777695"/>
              <a:chExt cx="4064163" cy="116850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E306F87D-208D-32B5-0920-CB38D663FA3B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9CB5396E-345A-29BA-83F5-EFEE9381806B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A7D0373B-BD12-358F-4184-7D490B2E31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E8AB00F6-C5ED-9195-D700-F66292E8E2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DC85889B-2D7D-4170-9CFD-51DEA7100B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7FE1A51C-1333-37E4-10E6-26D704443B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8953A09D-D46B-8F9E-55FC-9821086F07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39E60B3F-C04D-1D1F-6B89-D56EB7A4AF1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E8B912DC-16D9-4C87-2A57-15DB50A3E39D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256" name="Oval 255">
                      <a:extLst>
                        <a:ext uri="{FF2B5EF4-FFF2-40B4-BE49-F238E27FC236}">
                          <a16:creationId xmlns:a16="http://schemas.microsoft.com/office/drawing/2014/main" id="{7E3FF520-4AF9-31AF-1CCB-8AA8F6DDD77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04783276-4499-CB61-6A1C-8C042A735A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8" name="Oval 257">
                      <a:extLst>
                        <a:ext uri="{FF2B5EF4-FFF2-40B4-BE49-F238E27FC236}">
                          <a16:creationId xmlns:a16="http://schemas.microsoft.com/office/drawing/2014/main" id="{7E239716-8F89-7B7A-8326-73B0064AC5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B47143F3-28E9-CF52-70A1-F25AB536F0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0" name="Oval 259">
                      <a:extLst>
                        <a:ext uri="{FF2B5EF4-FFF2-40B4-BE49-F238E27FC236}">
                          <a16:creationId xmlns:a16="http://schemas.microsoft.com/office/drawing/2014/main" id="{C1F0B30C-5221-00E4-407B-E531C458C5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1" name="Oval 260">
                      <a:extLst>
                        <a:ext uri="{FF2B5EF4-FFF2-40B4-BE49-F238E27FC236}">
                          <a16:creationId xmlns:a16="http://schemas.microsoft.com/office/drawing/2014/main" id="{E5E4A7D3-ED86-9073-2843-FE55CF4396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Oval 261">
                      <a:extLst>
                        <a:ext uri="{FF2B5EF4-FFF2-40B4-BE49-F238E27FC236}">
                          <a16:creationId xmlns:a16="http://schemas.microsoft.com/office/drawing/2014/main" id="{2C6B6B7E-14B7-59B8-46FE-605B6160ED8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3" name="Oval 262">
                      <a:extLst>
                        <a:ext uri="{FF2B5EF4-FFF2-40B4-BE49-F238E27FC236}">
                          <a16:creationId xmlns:a16="http://schemas.microsoft.com/office/drawing/2014/main" id="{768087DE-D900-A803-5448-5BCE3FEE77F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4" name="Oval 263">
                      <a:extLst>
                        <a:ext uri="{FF2B5EF4-FFF2-40B4-BE49-F238E27FC236}">
                          <a16:creationId xmlns:a16="http://schemas.microsoft.com/office/drawing/2014/main" id="{03CDCE24-E250-3FC7-444F-E7CD53AA1EE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5" name="Oval 264">
                      <a:extLst>
                        <a:ext uri="{FF2B5EF4-FFF2-40B4-BE49-F238E27FC236}">
                          <a16:creationId xmlns:a16="http://schemas.microsoft.com/office/drawing/2014/main" id="{F674896B-9DEE-9799-B037-01FFFEF798A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Oval 265">
                      <a:extLst>
                        <a:ext uri="{FF2B5EF4-FFF2-40B4-BE49-F238E27FC236}">
                          <a16:creationId xmlns:a16="http://schemas.microsoft.com/office/drawing/2014/main" id="{A4E78148-8C48-1393-8F4A-F2B63769A3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585254E3-AFCB-AC07-E4A9-3BF3C2FEDD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204C7DA2-91BC-EC8A-165C-473A1492A521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5E2B6233-EE57-6212-D32A-8007D35ADC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0641B51A-AD53-76ED-A465-9191A398DC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43A8A563-2D19-8767-3F4F-F5B12C79C2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A387FC1-582D-6C42-98E7-E74837E7090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06201C43-40A8-E682-3768-A4A22A23EF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B8FEA656-6682-39DC-C14E-0210C33054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>
                    <a:extLst>
                      <a:ext uri="{FF2B5EF4-FFF2-40B4-BE49-F238E27FC236}">
                        <a16:creationId xmlns:a16="http://schemas.microsoft.com/office/drawing/2014/main" id="{D69566AC-9412-A4C8-4BF1-31E45CC4D1D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27A7C7E0-3938-9B50-B902-20A39A9CE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CC35B0C2-CD2C-BB03-9914-9E4ECF6F2E0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0DEDB6C-37CE-345D-C061-F9A5EF7B03C4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EA1B5F6-4D24-0FB8-E72D-8D9A593C21EF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F834E6FA-D184-5ACB-DB7A-C97F9BBB89EF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8841EA8-E0EB-0656-55B0-A7D6BE991513}"/>
                </a:ext>
              </a:extLst>
            </p:cNvPr>
            <p:cNvGrpSpPr/>
            <p:nvPr/>
          </p:nvGrpSpPr>
          <p:grpSpPr>
            <a:xfrm>
              <a:off x="9031575" y="1925799"/>
              <a:ext cx="1571105" cy="521031"/>
              <a:chOff x="237570" y="2777695"/>
              <a:chExt cx="4064163" cy="11685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BAE49891-EC72-358C-205B-158E63BA7CD3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13093B20-1935-76EA-BA57-991D1D40BDEE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3CDAD1AE-D5AF-6BA1-C85E-0C96ED9C46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5D6BF333-F972-B5F4-F116-CE8D46DF499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B47E5BD7-0CBF-5A77-C699-07F63FDEFB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FDD3DFFD-1EE6-1D58-6032-D6185623EF1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58FE630D-F284-F476-2C70-8D6DF3A97FC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4B3C06BF-87EF-083A-451C-3FA61F08DC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3C0A26F4-7B44-FC5A-B8F3-6036B328E8B9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3DD1B376-1C61-0101-7F01-3BB00253721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5037ACC5-5A0E-3776-9706-B014E6F9991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8237A5B0-4D2F-5CC3-FC5C-95AA6E758F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83A42D9E-29EA-651B-882C-D4E4FB1BFE7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2F3B7CE6-473D-5B74-FA56-9600FCBAD7A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711E7CAC-3F80-6516-9AF6-1A1BE3FB2E7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63A7F6CE-EA2D-FD37-F2EF-AE4D8F2B6EF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70EEA171-E753-C23D-98D6-585775AC8ED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321B67BE-4785-8FC7-B3AC-0C065365865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665C4720-8050-5B5D-B619-FD2FD725D3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8" name="Oval 227">
                      <a:extLst>
                        <a:ext uri="{FF2B5EF4-FFF2-40B4-BE49-F238E27FC236}">
                          <a16:creationId xmlns:a16="http://schemas.microsoft.com/office/drawing/2014/main" id="{772A6B91-C122-B938-6920-6AF088CC380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9" name="Oval 228">
                      <a:extLst>
                        <a:ext uri="{FF2B5EF4-FFF2-40B4-BE49-F238E27FC236}">
                          <a16:creationId xmlns:a16="http://schemas.microsoft.com/office/drawing/2014/main" id="{3CD97E80-363C-59B5-CB55-1B9B9DD9F2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C993DC09-599C-C699-C140-DAD122EABD4A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4F3F814A-37DE-C576-F43F-70393D653A7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B56BED7F-9737-7174-49BE-9FAD224C7FD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429E584B-89E5-DD86-0B4E-EB5BE349BD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5DA892BC-7B6D-6CD3-CADE-03D8E4AC0E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955D189A-C04B-C367-B0A2-6DB1854296F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F90D8BE4-51FA-5A4A-867A-1B2713031AE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E8555E0B-3BDD-3E32-9556-309DB51191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CA68EF2D-7F0B-1E30-B30F-39F53CDAA9A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A72EC2D7-AF18-D624-E9D5-BEEF1C72D98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708F144-D183-9EB9-F43E-27B82EF2CCCC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F898E294-D1AE-F30A-3D92-1055BB96BCE4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91AB7D7F-64A3-3F57-4AA1-49E7F564F79D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47480C0-9650-0772-685D-26BB8BE980DC}"/>
                </a:ext>
              </a:extLst>
            </p:cNvPr>
            <p:cNvSpPr/>
            <p:nvPr/>
          </p:nvSpPr>
          <p:spPr>
            <a:xfrm rot="10800000">
              <a:off x="9826529" y="246325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B7427E5D-F13A-307E-A3F8-21B771B69627}"/>
                </a:ext>
              </a:extLst>
            </p:cNvPr>
            <p:cNvSpPr/>
            <p:nvPr/>
          </p:nvSpPr>
          <p:spPr>
            <a:xfrm rot="10800000">
              <a:off x="9667669" y="2462940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652ECB0-1A11-9C1E-4387-0DD547044DF9}"/>
                </a:ext>
              </a:extLst>
            </p:cNvPr>
            <p:cNvSpPr/>
            <p:nvPr/>
          </p:nvSpPr>
          <p:spPr>
            <a:xfrm rot="10800000">
              <a:off x="9509552" y="2462940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C6AEEB2-638A-8694-C67F-B0479CB35C17}"/>
                </a:ext>
              </a:extLst>
            </p:cNvPr>
            <p:cNvSpPr/>
            <p:nvPr/>
          </p:nvSpPr>
          <p:spPr>
            <a:xfrm rot="10800000">
              <a:off x="9350692" y="246262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04475E8-4769-AE27-1B4B-FCA0C5793E10}"/>
                </a:ext>
              </a:extLst>
            </p:cNvPr>
            <p:cNvSpPr/>
            <p:nvPr/>
          </p:nvSpPr>
          <p:spPr>
            <a:xfrm rot="10800000">
              <a:off x="9192574" y="246197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9B496FF-5940-4424-E036-86AC6A0175C6}"/>
                </a:ext>
              </a:extLst>
            </p:cNvPr>
            <p:cNvSpPr/>
            <p:nvPr/>
          </p:nvSpPr>
          <p:spPr>
            <a:xfrm rot="10800000">
              <a:off x="9031575" y="246197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CAD8965-BBB4-95DD-9E31-DD329E432550}"/>
                </a:ext>
              </a:extLst>
            </p:cNvPr>
            <p:cNvSpPr/>
            <p:nvPr/>
          </p:nvSpPr>
          <p:spPr>
            <a:xfrm rot="10800000">
              <a:off x="10305463" y="2458768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B9A5A3C-8BAC-7E40-5938-09BCD5072B1E}"/>
                </a:ext>
              </a:extLst>
            </p:cNvPr>
            <p:cNvSpPr/>
            <p:nvPr/>
          </p:nvSpPr>
          <p:spPr>
            <a:xfrm rot="10800000">
              <a:off x="10146602" y="245845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0D83869-570A-0C5D-F4CD-43E012BA012F}"/>
                </a:ext>
              </a:extLst>
            </p:cNvPr>
            <p:cNvSpPr/>
            <p:nvPr/>
          </p:nvSpPr>
          <p:spPr>
            <a:xfrm rot="10800000">
              <a:off x="9985435" y="246000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0F9D5A2-823C-D7BE-935D-46C3E26CA555}"/>
                </a:ext>
              </a:extLst>
            </p:cNvPr>
            <p:cNvSpPr/>
            <p:nvPr/>
          </p:nvSpPr>
          <p:spPr>
            <a:xfrm rot="10800000">
              <a:off x="10463513" y="246054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5827F08A-3E04-98B0-6620-D897FEEE724B}"/>
              </a:ext>
            </a:extLst>
          </p:cNvPr>
          <p:cNvGrpSpPr/>
          <p:nvPr/>
        </p:nvGrpSpPr>
        <p:grpSpPr>
          <a:xfrm>
            <a:off x="6655992" y="2934849"/>
            <a:ext cx="139167" cy="1225831"/>
            <a:chOff x="10059119" y="1804773"/>
            <a:chExt cx="139167" cy="1225831"/>
          </a:xfrm>
          <a:solidFill>
            <a:srgbClr val="FFFF00"/>
          </a:solidFill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C664933-780B-4B7D-E982-BD9244C3B254}"/>
                </a:ext>
              </a:extLst>
            </p:cNvPr>
            <p:cNvSpPr/>
            <p:nvPr/>
          </p:nvSpPr>
          <p:spPr>
            <a:xfrm rot="10800000">
              <a:off x="10059119" y="2160480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F011E50-5424-EB23-E5C6-45B80DF27E65}"/>
                </a:ext>
              </a:extLst>
            </p:cNvPr>
            <p:cNvSpPr/>
            <p:nvPr/>
          </p:nvSpPr>
          <p:spPr>
            <a:xfrm rot="10800000">
              <a:off x="10059119" y="1981401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288B460B-AD56-FBAA-6FDD-013BD7E8DC53}"/>
                </a:ext>
              </a:extLst>
            </p:cNvPr>
            <p:cNvSpPr/>
            <p:nvPr/>
          </p:nvSpPr>
          <p:spPr>
            <a:xfrm rot="10800000">
              <a:off x="10059119" y="1804773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496D99EB-CC5D-3DB4-82EA-2D89150D3031}"/>
                </a:ext>
              </a:extLst>
            </p:cNvPr>
            <p:cNvSpPr/>
            <p:nvPr/>
          </p:nvSpPr>
          <p:spPr>
            <a:xfrm rot="10800000">
              <a:off x="10059119" y="2693134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6D0F047-F70C-214F-1041-907201E4951A}"/>
                </a:ext>
              </a:extLst>
            </p:cNvPr>
            <p:cNvSpPr/>
            <p:nvPr/>
          </p:nvSpPr>
          <p:spPr>
            <a:xfrm rot="10800000">
              <a:off x="10059119" y="2514055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135A186-6BA4-59CF-BA3D-1D7E2C0B1102}"/>
                </a:ext>
              </a:extLst>
            </p:cNvPr>
            <p:cNvSpPr/>
            <p:nvPr/>
          </p:nvSpPr>
          <p:spPr>
            <a:xfrm rot="10800000">
              <a:off x="10059119" y="2337427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8A8D8F8-9901-0DA2-1F43-64ED3A4A2C3E}"/>
                </a:ext>
              </a:extLst>
            </p:cNvPr>
            <p:cNvSpPr/>
            <p:nvPr/>
          </p:nvSpPr>
          <p:spPr>
            <a:xfrm rot="10800000">
              <a:off x="10059119" y="2870081"/>
              <a:ext cx="139167" cy="16052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" y="62394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74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1020881" y="264954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7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28709" y="36276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11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28709" y="45977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985394" y="25271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 x 7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4985394" y="356668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7235904" y="246893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7214567" y="350810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50616" y="25271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50616" y="35258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50617" y="44891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B15B3-1B41-AFC4-7AD7-BAE856C3E2B0}"/>
              </a:ext>
            </a:extLst>
          </p:cNvPr>
          <p:cNvSpPr/>
          <p:nvPr/>
        </p:nvSpPr>
        <p:spPr>
          <a:xfrm>
            <a:off x="209154" y="1461498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 to explain which strategy you used.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82658-592F-8AE8-0E6B-A8FB9EE5B6A7}"/>
              </a:ext>
            </a:extLst>
          </p:cNvPr>
          <p:cNvSpPr txBox="1"/>
          <p:nvPr/>
        </p:nvSpPr>
        <p:spPr>
          <a:xfrm>
            <a:off x="4985394" y="460624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7 x 11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44DB1-4385-331A-046A-F6CE74C35080}"/>
              </a:ext>
            </a:extLst>
          </p:cNvPr>
          <p:cNvSpPr/>
          <p:nvPr/>
        </p:nvSpPr>
        <p:spPr>
          <a:xfrm>
            <a:off x="7214567" y="45472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9789-D7F9-B46C-D76C-37F04F5ED988}"/>
              </a:ext>
            </a:extLst>
          </p:cNvPr>
          <p:cNvSpPr txBox="1"/>
          <p:nvPr/>
        </p:nvSpPr>
        <p:spPr>
          <a:xfrm>
            <a:off x="941148" y="562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7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A6DB2-4719-605C-535F-0A3642A59725}"/>
              </a:ext>
            </a:extLst>
          </p:cNvPr>
          <p:cNvSpPr/>
          <p:nvPr/>
        </p:nvSpPr>
        <p:spPr>
          <a:xfrm>
            <a:off x="3163056" y="552022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DB8C-F4FE-559C-63E5-9DBB9AE50E9C}"/>
              </a:ext>
            </a:extLst>
          </p:cNvPr>
          <p:cNvSpPr txBox="1"/>
          <p:nvPr/>
        </p:nvSpPr>
        <p:spPr>
          <a:xfrm>
            <a:off x="4997833" y="563731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12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0788B-6046-7362-818F-8CA099F3287B}"/>
              </a:ext>
            </a:extLst>
          </p:cNvPr>
          <p:cNvSpPr/>
          <p:nvPr/>
        </p:nvSpPr>
        <p:spPr>
          <a:xfrm>
            <a:off x="7214567" y="558643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9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5771535" cy="1432675"/>
            <a:chOff x="3588774" y="1281028"/>
            <a:chExt cx="57715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57715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11 = 7 x 10 - 7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65643" y="3378284"/>
            <a:ext cx="554817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False: What mistake did Novice make?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898</TotalTime>
  <Words>191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2025-12-11T10:55:40Z</dcterms:modified>
  <cp:category/>
</cp:coreProperties>
</file>