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74" r:id="rId4"/>
    <p:sldId id="279" r:id="rId5"/>
    <p:sldId id="285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8 x 3 table</a:t>
            </a:r>
          </a:p>
          <a:p>
            <a:pPr algn="ctr"/>
            <a:r>
              <a:rPr lang="en-US" sz="3200" dirty="0"/>
              <a:t>(using: double + one more group strategy)</a:t>
            </a:r>
            <a:endParaRPr lang="en-GB" sz="3200" dirty="0"/>
          </a:p>
        </p:txBody>
      </p:sp>
      <p:pic>
        <p:nvPicPr>
          <p:cNvPr id="6" name="Picture 5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ACD9619D-4BF6-63CC-D626-736EB3AD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37" y="2509637"/>
            <a:ext cx="3271518" cy="35035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7960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313521" y="4969902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21" y="4969902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Recap: 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0FED8DE-2313-4423-1A11-B7BE356C8107}"/>
              </a:ext>
            </a:extLst>
          </p:cNvPr>
          <p:cNvSpPr/>
          <p:nvPr/>
        </p:nvSpPr>
        <p:spPr>
          <a:xfrm>
            <a:off x="1761528" y="238146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2FF40E-E8B9-F943-1D3B-900C531D22F7}"/>
              </a:ext>
            </a:extLst>
          </p:cNvPr>
          <p:cNvGrpSpPr/>
          <p:nvPr/>
        </p:nvGrpSpPr>
        <p:grpSpPr>
          <a:xfrm>
            <a:off x="2678911" y="1503137"/>
            <a:ext cx="1166636" cy="3241895"/>
            <a:chOff x="2678911" y="1252765"/>
            <a:chExt cx="1166636" cy="32418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167A0-4DFF-5596-8FD1-7EA027D7DA6E}"/>
                </a:ext>
              </a:extLst>
            </p:cNvPr>
            <p:cNvGrpSpPr/>
            <p:nvPr/>
          </p:nvGrpSpPr>
          <p:grpSpPr>
            <a:xfrm>
              <a:off x="2678911" y="1661785"/>
              <a:ext cx="1160608" cy="2416400"/>
              <a:chOff x="2526511" y="1509385"/>
              <a:chExt cx="1160608" cy="2416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F559C1-D44C-647B-8ADE-C54C5A1FB766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E48835-1E85-91EE-18ED-21EB11C007B1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E21F45A-C9C6-CEE7-A810-A02E20B21A21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F0E7623-5006-051E-63BE-DE755748021B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A494C2E-7F55-E55C-FFFD-727BBA846E5E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5930B12-B0ED-95C9-D042-ABADE9135D45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F0E0E78-2644-CF86-4CF7-634511F1383A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126C2CA-BCFA-2997-5C99-AA64B0CB9533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7561D0F-654A-13C7-9677-062ABEB7C7A3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3ADF89D-EB71-B3F9-67D9-B76679180D5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B23A876-83A7-18E4-1F45-FC10721C1CE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0A93DBA-AC5B-5768-13B9-45EBAB1B83EE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B757BAE-9C23-031B-5D87-8C17B4A3E7D4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243703DB-B081-8470-2A04-F5474A6ADD57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93ABED3-F3DE-AD70-69A6-3A5B5908BA87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C04031F-0249-FDD1-D496-470CEDCAF20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929C06-A9F3-009F-D90F-A215C4A7D609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E98AF3-4CE3-EE1D-C669-CC16C890E990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5E53CFB-3811-3440-3687-07739D903012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39A88AE-4376-0E98-E7F5-5969A04B6B85}"/>
                </a:ext>
              </a:extLst>
            </p:cNvPr>
            <p:cNvGrpSpPr/>
            <p:nvPr/>
          </p:nvGrpSpPr>
          <p:grpSpPr>
            <a:xfrm>
              <a:off x="2678911" y="1252765"/>
              <a:ext cx="1157732" cy="360000"/>
              <a:chOff x="2678911" y="1252765"/>
              <a:chExt cx="1157732" cy="360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77CC317-1165-EF15-20B9-26143E4FF679}"/>
                  </a:ext>
                </a:extLst>
              </p:cNvPr>
              <p:cNvSpPr/>
              <p:nvPr/>
            </p:nvSpPr>
            <p:spPr>
              <a:xfrm rot="5400000">
                <a:off x="3476643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A588C0-14B7-0AA2-EAE8-9B234C3439FA}"/>
                  </a:ext>
                </a:extLst>
              </p:cNvPr>
              <p:cNvSpPr/>
              <p:nvPr/>
            </p:nvSpPr>
            <p:spPr>
              <a:xfrm rot="5400000">
                <a:off x="3075028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4A138E-448E-AEFB-CD62-869EFB83AF57}"/>
                  </a:ext>
                </a:extLst>
              </p:cNvPr>
              <p:cNvSpPr/>
              <p:nvPr/>
            </p:nvSpPr>
            <p:spPr>
              <a:xfrm rot="5400000">
                <a:off x="2678911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DF070E-C6E1-F0D7-72F2-6C59A5C36A0D}"/>
                </a:ext>
              </a:extLst>
            </p:cNvPr>
            <p:cNvGrpSpPr/>
            <p:nvPr/>
          </p:nvGrpSpPr>
          <p:grpSpPr>
            <a:xfrm>
              <a:off x="2687815" y="4134660"/>
              <a:ext cx="1157732" cy="360000"/>
              <a:chOff x="2678911" y="1252765"/>
              <a:chExt cx="1157732" cy="360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1457CE9-2C0A-181B-E993-D0B7E90F68FC}"/>
                  </a:ext>
                </a:extLst>
              </p:cNvPr>
              <p:cNvSpPr/>
              <p:nvPr/>
            </p:nvSpPr>
            <p:spPr>
              <a:xfrm rot="5400000">
                <a:off x="3476643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9EF05D0-8F84-9BE2-C483-808B06D22784}"/>
                  </a:ext>
                </a:extLst>
              </p:cNvPr>
              <p:cNvSpPr/>
              <p:nvPr/>
            </p:nvSpPr>
            <p:spPr>
              <a:xfrm rot="5400000">
                <a:off x="3075028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8DEECED-4A63-0F9F-A10D-35AE2EF17A7A}"/>
                  </a:ext>
                </a:extLst>
              </p:cNvPr>
              <p:cNvSpPr/>
              <p:nvPr/>
            </p:nvSpPr>
            <p:spPr>
              <a:xfrm rot="5400000">
                <a:off x="2678911" y="12527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29DDAA-EEFC-DAAE-F50D-057673EAF946}"/>
              </a:ext>
            </a:extLst>
          </p:cNvPr>
          <p:cNvGrpSpPr/>
          <p:nvPr/>
        </p:nvGrpSpPr>
        <p:grpSpPr>
          <a:xfrm>
            <a:off x="5229694" y="3294345"/>
            <a:ext cx="3231984" cy="1160608"/>
            <a:chOff x="5305894" y="2891573"/>
            <a:chExt cx="3231984" cy="11606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DB4C28-94CA-7052-717E-6CE593E0C37B}"/>
                </a:ext>
              </a:extLst>
            </p:cNvPr>
            <p:cNvGrpSpPr/>
            <p:nvPr/>
          </p:nvGrpSpPr>
          <p:grpSpPr>
            <a:xfrm rot="5400000">
              <a:off x="6138300" y="2059167"/>
              <a:ext cx="1160608" cy="2825420"/>
              <a:chOff x="2526511" y="1100365"/>
              <a:chExt cx="1160608" cy="282542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6F3C4A0-92C5-DDA1-F9DE-5C291AD34451}"/>
                  </a:ext>
                </a:extLst>
              </p:cNvPr>
              <p:cNvGrpSpPr/>
              <p:nvPr/>
            </p:nvGrpSpPr>
            <p:grpSpPr>
              <a:xfrm>
                <a:off x="2526511" y="1509385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0BF3F68-F941-FE4A-D869-083BDB97A72B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6A51047-FDB1-798C-A0EE-88F88AF9B605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7C9DE19-725C-AA07-CF25-4D97EAAFE680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07FD51F-F6C4-36A3-80FE-7E56BFD9C22F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E6F52FD-2ADC-B4BC-6C1E-EB665EB35D14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7C54C70-A772-0C7B-2E90-450D888DF488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375DC65-CECA-31A0-38E8-39950CC7836F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A4DDBEFD-89F8-E9B4-06B6-15AA550F4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BC272EA-0D80-B64A-1C54-2C8A3B22F0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2F270306-5ACC-2908-F3E8-ACA09E5935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3A6CF5F5-BCC2-4B48-3508-8CD34F5BA40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D7B6E0BE-F5A4-1267-FA9E-FA715253CE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C43BB7B5-F7B2-0B7A-9CB5-25BCD14899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128F642-A82C-DC00-F8F2-7F9B5EE8975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EB5DE756-60A9-5079-B0A2-CF490A2A693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D7007B85-15BE-4EC2-E83D-1AC5232F6FD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7977C0FE-6ADD-65EC-DD84-4E13027371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B4B5B61A-B38E-187C-A78B-26CA05D04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FCBEA3D8-82CF-3282-40EF-32AC7FFE68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7C3604-D8A8-E55A-1E07-E87CD14AD49C}"/>
                  </a:ext>
                </a:extLst>
              </p:cNvPr>
              <p:cNvSpPr/>
              <p:nvPr/>
            </p:nvSpPr>
            <p:spPr>
              <a:xfrm rot="5400000">
                <a:off x="3324243" y="11003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673C4A2-4C62-8F0B-2E33-C86CE7F303DB}"/>
                  </a:ext>
                </a:extLst>
              </p:cNvPr>
              <p:cNvSpPr/>
              <p:nvPr/>
            </p:nvSpPr>
            <p:spPr>
              <a:xfrm rot="5400000">
                <a:off x="2922628" y="11003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5A4301C-3F8C-0FEB-0C06-1C9795BB742E}"/>
                  </a:ext>
                </a:extLst>
              </p:cNvPr>
              <p:cNvSpPr/>
              <p:nvPr/>
            </p:nvSpPr>
            <p:spPr>
              <a:xfrm rot="5400000">
                <a:off x="2526511" y="110036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5E452D3-0CD7-0DF3-8D55-00FE2F39B0E6}"/>
                </a:ext>
              </a:extLst>
            </p:cNvPr>
            <p:cNvGrpSpPr/>
            <p:nvPr/>
          </p:nvGrpSpPr>
          <p:grpSpPr>
            <a:xfrm>
              <a:off x="8177878" y="2891573"/>
              <a:ext cx="360000" cy="1157732"/>
              <a:chOff x="7923714" y="3043973"/>
              <a:chExt cx="360000" cy="115773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3AF9F70-803F-A045-724A-CA8FF071A3F6}"/>
                  </a:ext>
                </a:extLst>
              </p:cNvPr>
              <p:cNvSpPr/>
              <p:nvPr/>
            </p:nvSpPr>
            <p:spPr>
              <a:xfrm rot="10800000">
                <a:off x="7923714" y="384170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0597831-0461-4313-5DC9-81BED054F03C}"/>
                  </a:ext>
                </a:extLst>
              </p:cNvPr>
              <p:cNvSpPr/>
              <p:nvPr/>
            </p:nvSpPr>
            <p:spPr>
              <a:xfrm rot="10800000">
                <a:off x="7923714" y="34400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FAE8165-1B67-09D0-FDF3-B16A852A4B5E}"/>
                  </a:ext>
                </a:extLst>
              </p:cNvPr>
              <p:cNvSpPr/>
              <p:nvPr/>
            </p:nvSpPr>
            <p:spPr>
              <a:xfrm rot="10800000">
                <a:off x="7923714" y="304397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8021 0.1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5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21059 -0.0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277000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277000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3117750" y="1279876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5402663" y="1272645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8  + 8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3" y="1272645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l="-2259" t="-10138" r="-2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1406253" y="4752409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+mj-lt"/>
                <a:cs typeface="Arial" panose="020B0604020202020204" pitchFamily="34" charset="0"/>
              </a:rPr>
              <a:t>__ groups of 8 is the same as 2 groups of __ plus __ more</a:t>
            </a:r>
          </a:p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1571991" y="4623934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4333022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082338" y="5260240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38" y="102589"/>
            <a:ext cx="1233968" cy="123396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206869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80276"/>
            <a:ext cx="1302910" cy="1302466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3C330535-84A0-E332-5624-3339B2052900}"/>
              </a:ext>
            </a:extLst>
          </p:cNvPr>
          <p:cNvGrpSpPr/>
          <p:nvPr/>
        </p:nvGrpSpPr>
        <p:grpSpPr>
          <a:xfrm>
            <a:off x="706884" y="2535329"/>
            <a:ext cx="3222487" cy="1180742"/>
            <a:chOff x="706884" y="2535329"/>
            <a:chExt cx="3222487" cy="118074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E837358-B425-F2EB-0E82-4D977BFFF667}"/>
                </a:ext>
              </a:extLst>
            </p:cNvPr>
            <p:cNvGrpSpPr/>
            <p:nvPr/>
          </p:nvGrpSpPr>
          <p:grpSpPr>
            <a:xfrm>
              <a:off x="706884" y="2535331"/>
              <a:ext cx="2819888" cy="1180740"/>
              <a:chOff x="706884" y="2535331"/>
              <a:chExt cx="2819888" cy="118074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3573C9-0926-3140-6C1E-F03031C4055C}"/>
                  </a:ext>
                </a:extLst>
              </p:cNvPr>
              <p:cNvGrpSpPr/>
              <p:nvPr/>
            </p:nvGrpSpPr>
            <p:grpSpPr>
              <a:xfrm>
                <a:off x="706884" y="2957077"/>
                <a:ext cx="2819888" cy="758994"/>
                <a:chOff x="706884" y="2957077"/>
                <a:chExt cx="2819888" cy="758994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0D80D585-7A0B-3B9D-4922-7C475EEEE811}"/>
                    </a:ext>
                  </a:extLst>
                </p:cNvPr>
                <p:cNvGrpSpPr/>
                <p:nvPr/>
              </p:nvGrpSpPr>
              <p:grpSpPr>
                <a:xfrm rot="5400000">
                  <a:off x="1939075" y="2128374"/>
                  <a:ext cx="758993" cy="2416400"/>
                  <a:chOff x="2526511" y="1509385"/>
                  <a:chExt cx="758993" cy="2416400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EC680C96-89D5-551E-75DE-3F16B100A8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0AC770AD-3CBC-B33E-D8E6-3060AC34BB5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723F12B2-E59A-0F43-AFB7-7905DEEC51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10B29319-93E3-98C1-AE95-4B1F883233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42283297-023D-3D7B-1E2C-CE4C178136EB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758287" cy="1596438"/>
                    <a:chOff x="523538" y="1816947"/>
                    <a:chExt cx="758287" cy="1596438"/>
                  </a:xfrm>
                </p:grpSpPr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B7FAA4C3-CDD3-5358-55EA-28240E8052F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57335EE4-EB24-027B-D1CC-EAA876A62EB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6167F4B1-7C82-5D2E-EEE5-693CB25E710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C00106FD-F292-DC26-C134-5C8C298EA2E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B4BC244A-0C09-DCE9-0D23-5F2F6D9751D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75DA5ACF-C040-F875-6C90-FA2D972122A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B31995B2-95D3-647A-9BAB-4FACB26F14A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84B5B0AD-B4EF-D81A-A445-E895AB1C0F6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FD61172-606E-B641-CBF8-F28731840547}"/>
                    </a:ext>
                  </a:extLst>
                </p:cNvPr>
                <p:cNvGrpSpPr/>
                <p:nvPr/>
              </p:nvGrpSpPr>
              <p:grpSpPr>
                <a:xfrm>
                  <a:off x="706884" y="2959954"/>
                  <a:ext cx="360000" cy="756117"/>
                  <a:chOff x="706884" y="2932353"/>
                  <a:chExt cx="360000" cy="756117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F9D429FF-CC56-7639-F7EE-73B0A79884B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06884" y="332847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9CDDA124-70E3-B46B-162E-DCC873458A3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06884" y="293235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314D38F-7731-C929-E657-28BC525A7D2C}"/>
                  </a:ext>
                </a:extLst>
              </p:cNvPr>
              <p:cNvGrpSpPr/>
              <p:nvPr/>
            </p:nvGrpSpPr>
            <p:grpSpPr>
              <a:xfrm>
                <a:off x="706884" y="2535331"/>
                <a:ext cx="2819887" cy="362877"/>
                <a:chOff x="859284" y="3907209"/>
                <a:chExt cx="2819887" cy="36287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6595991-76E4-D0E7-08CE-1B3BDE23BD50}"/>
                    </a:ext>
                  </a:extLst>
                </p:cNvPr>
                <p:cNvSpPr/>
                <p:nvPr/>
              </p:nvSpPr>
              <p:spPr>
                <a:xfrm rot="10800000">
                  <a:off x="3319171" y="39100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1160F8F-F3ED-2D88-E9C7-A117026335C5}"/>
                    </a:ext>
                  </a:extLst>
                </p:cNvPr>
                <p:cNvSpPr/>
                <p:nvPr/>
              </p:nvSpPr>
              <p:spPr>
                <a:xfrm rot="10800000">
                  <a:off x="290822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7C93C1-8313-6999-341D-4AB01155B3A7}"/>
                    </a:ext>
                  </a:extLst>
                </p:cNvPr>
                <p:cNvSpPr/>
                <p:nvPr/>
              </p:nvSpPr>
              <p:spPr>
                <a:xfrm rot="10800000">
                  <a:off x="249920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A83890C-BDB3-E36D-E11B-2BA6D1026C56}"/>
                    </a:ext>
                  </a:extLst>
                </p:cNvPr>
                <p:cNvSpPr/>
                <p:nvPr/>
              </p:nvSpPr>
              <p:spPr>
                <a:xfrm rot="10800000">
                  <a:off x="2088267" y="39086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1968688-8BBD-04D6-1C82-24D4D9C91EBE}"/>
                    </a:ext>
                  </a:extLst>
                </p:cNvPr>
                <p:cNvSpPr/>
                <p:nvPr/>
              </p:nvSpPr>
              <p:spPr>
                <a:xfrm rot="10800000">
                  <a:off x="1679247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4423604-75F0-16A5-8DB1-A114AFC31629}"/>
                    </a:ext>
                  </a:extLst>
                </p:cNvPr>
                <p:cNvSpPr/>
                <p:nvPr/>
              </p:nvSpPr>
              <p:spPr>
                <a:xfrm rot="10800000">
                  <a:off x="1262771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250604C-8FA8-C404-809D-E6EBCB738A7C}"/>
                    </a:ext>
                  </a:extLst>
                </p:cNvPr>
                <p:cNvSpPr/>
                <p:nvPr/>
              </p:nvSpPr>
              <p:spPr>
                <a:xfrm rot="10800000">
                  <a:off x="859284" y="391008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166E60D-EC68-7B1C-0E78-56648D5AE9A9}"/>
                </a:ext>
              </a:extLst>
            </p:cNvPr>
            <p:cNvSpPr/>
            <p:nvPr/>
          </p:nvSpPr>
          <p:spPr>
            <a:xfrm rot="10800000">
              <a:off x="3569371" y="335319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E2A602E-C293-413C-791F-5D019F4D7350}"/>
                </a:ext>
              </a:extLst>
            </p:cNvPr>
            <p:cNvSpPr/>
            <p:nvPr/>
          </p:nvSpPr>
          <p:spPr>
            <a:xfrm rot="10800000">
              <a:off x="3569371" y="295707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E49D8C4-776F-FB48-6B87-2648666D1B60}"/>
                </a:ext>
              </a:extLst>
            </p:cNvPr>
            <p:cNvSpPr/>
            <p:nvPr/>
          </p:nvSpPr>
          <p:spPr>
            <a:xfrm rot="10800000">
              <a:off x="3569370" y="253532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3787D07-0470-4284-FA13-A57A5E1D8514}"/>
              </a:ext>
            </a:extLst>
          </p:cNvPr>
          <p:cNvGrpSpPr/>
          <p:nvPr/>
        </p:nvGrpSpPr>
        <p:grpSpPr>
          <a:xfrm>
            <a:off x="3129069" y="2521225"/>
            <a:ext cx="5386771" cy="1460449"/>
            <a:chOff x="3510070" y="2521225"/>
            <a:chExt cx="5386771" cy="146044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8B4843F-C3A4-B04B-5D01-89D6AF7907CE}"/>
                </a:ext>
              </a:extLst>
            </p:cNvPr>
            <p:cNvSpPr/>
            <p:nvPr/>
          </p:nvSpPr>
          <p:spPr>
            <a:xfrm>
              <a:off x="3510070" y="2658235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= </a:t>
              </a:r>
            </a:p>
            <a:p>
              <a:pPr algn="ctr"/>
              <a:endParaRPr lang="en-GB" sz="3200" dirty="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483AC5A-2373-590C-4CE8-FAD6FFCF9BF3}"/>
                </a:ext>
              </a:extLst>
            </p:cNvPr>
            <p:cNvGrpSpPr/>
            <p:nvPr/>
          </p:nvGrpSpPr>
          <p:grpSpPr>
            <a:xfrm>
              <a:off x="5660478" y="2521225"/>
              <a:ext cx="3236363" cy="798729"/>
              <a:chOff x="5660478" y="2521225"/>
              <a:chExt cx="3236363" cy="79872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A1EB585-117D-3BB1-B860-EE94C14BBE05}"/>
                  </a:ext>
                </a:extLst>
              </p:cNvPr>
              <p:cNvSpPr/>
              <p:nvPr/>
            </p:nvSpPr>
            <p:spPr>
              <a:xfrm rot="10800000">
                <a:off x="7716879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1C2851-D55F-4F30-725C-17BDD5C12559}"/>
                  </a:ext>
                </a:extLst>
              </p:cNvPr>
              <p:cNvSpPr/>
              <p:nvPr/>
            </p:nvSpPr>
            <p:spPr>
              <a:xfrm rot="10800000">
                <a:off x="730593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78C4062-60C9-8C2E-E299-C79936EF1F03}"/>
                  </a:ext>
                </a:extLst>
              </p:cNvPr>
              <p:cNvSpPr/>
              <p:nvPr/>
            </p:nvSpPr>
            <p:spPr>
              <a:xfrm rot="10800000">
                <a:off x="6896917" y="295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756B217-2ABD-E0D6-DA03-4F7C77319BDB}"/>
                  </a:ext>
                </a:extLst>
              </p:cNvPr>
              <p:cNvSpPr/>
              <p:nvPr/>
            </p:nvSpPr>
            <p:spPr>
              <a:xfrm rot="10800000">
                <a:off x="6485975" y="295854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3BDFBBE-7EFA-40BD-96BB-2C3CFF960A4B}"/>
                  </a:ext>
                </a:extLst>
              </p:cNvPr>
              <p:cNvSpPr/>
              <p:nvPr/>
            </p:nvSpPr>
            <p:spPr>
              <a:xfrm rot="10800000">
                <a:off x="6076955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CDCB084-986C-0EBF-CEED-21ECFB856478}"/>
                  </a:ext>
                </a:extLst>
              </p:cNvPr>
              <p:cNvSpPr/>
              <p:nvPr/>
            </p:nvSpPr>
            <p:spPr>
              <a:xfrm rot="10800000">
                <a:off x="5660479" y="295707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5CF9F2-6C55-A00F-82F9-307F251E94DA}"/>
                  </a:ext>
                </a:extLst>
              </p:cNvPr>
              <p:cNvSpPr/>
              <p:nvPr/>
            </p:nvSpPr>
            <p:spPr>
              <a:xfrm rot="10800000">
                <a:off x="8125898" y="29599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ACA0123-AECE-0D93-8C30-0A9C7003DBD4}"/>
                  </a:ext>
                </a:extLst>
              </p:cNvPr>
              <p:cNvGrpSpPr/>
              <p:nvPr/>
            </p:nvGrpSpPr>
            <p:grpSpPr>
              <a:xfrm>
                <a:off x="5660478" y="2546217"/>
                <a:ext cx="2819887" cy="362877"/>
                <a:chOff x="859284" y="3907209"/>
                <a:chExt cx="2819887" cy="362877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157FDB-4C0F-590E-EC61-F7448A680C3B}"/>
                    </a:ext>
                  </a:extLst>
                </p:cNvPr>
                <p:cNvSpPr/>
                <p:nvPr/>
              </p:nvSpPr>
              <p:spPr>
                <a:xfrm rot="10800000">
                  <a:off x="3319171" y="39100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B3C3A81-A6C3-F53B-64CA-F23E3D4677C9}"/>
                    </a:ext>
                  </a:extLst>
                </p:cNvPr>
                <p:cNvSpPr/>
                <p:nvPr/>
              </p:nvSpPr>
              <p:spPr>
                <a:xfrm rot="10800000">
                  <a:off x="290822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5F388A6-F8B2-D860-227D-0775EA31A6E2}"/>
                    </a:ext>
                  </a:extLst>
                </p:cNvPr>
                <p:cNvSpPr/>
                <p:nvPr/>
              </p:nvSpPr>
              <p:spPr>
                <a:xfrm rot="10800000">
                  <a:off x="2499209" y="390937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00E072F-0A55-2A25-1F4B-54F524C999B0}"/>
                    </a:ext>
                  </a:extLst>
                </p:cNvPr>
                <p:cNvSpPr/>
                <p:nvPr/>
              </p:nvSpPr>
              <p:spPr>
                <a:xfrm rot="10800000">
                  <a:off x="2088267" y="390867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614E718-5311-D741-B67D-2F080A667A32}"/>
                    </a:ext>
                  </a:extLst>
                </p:cNvPr>
                <p:cNvSpPr/>
                <p:nvPr/>
              </p:nvSpPr>
              <p:spPr>
                <a:xfrm rot="10800000">
                  <a:off x="1679247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52D2162-779B-7B7C-5642-3663F2BEACFF}"/>
                    </a:ext>
                  </a:extLst>
                </p:cNvPr>
                <p:cNvSpPr/>
                <p:nvPr/>
              </p:nvSpPr>
              <p:spPr>
                <a:xfrm rot="10800000">
                  <a:off x="1262771" y="39072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2B53C154-A6DE-091F-5CA4-DD4F1156BB8F}"/>
                    </a:ext>
                  </a:extLst>
                </p:cNvPr>
                <p:cNvSpPr/>
                <p:nvPr/>
              </p:nvSpPr>
              <p:spPr>
                <a:xfrm rot="10800000">
                  <a:off x="859284" y="391008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E65435D-75F0-69C4-CD8B-DF5603ED37DD}"/>
                  </a:ext>
                </a:extLst>
              </p:cNvPr>
              <p:cNvSpPr/>
              <p:nvPr/>
            </p:nvSpPr>
            <p:spPr>
              <a:xfrm rot="10800000">
                <a:off x="8536841" y="252122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D9934D4-D054-CE7F-0763-84FB5D40AB27}"/>
                  </a:ext>
                </a:extLst>
              </p:cNvPr>
              <p:cNvSpPr/>
              <p:nvPr/>
            </p:nvSpPr>
            <p:spPr>
              <a:xfrm rot="10800000">
                <a:off x="8536841" y="295995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11E401A-4CF4-2DF5-2A0B-9BFB4C195E11}"/>
              </a:ext>
            </a:extLst>
          </p:cNvPr>
          <p:cNvGrpSpPr/>
          <p:nvPr/>
        </p:nvGrpSpPr>
        <p:grpSpPr>
          <a:xfrm>
            <a:off x="5302183" y="3395524"/>
            <a:ext cx="3234438" cy="362878"/>
            <a:chOff x="5660479" y="3754808"/>
            <a:chExt cx="3234438" cy="3628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A4C220-DBB0-DF2D-A6C1-5D55256A03E1}"/>
                </a:ext>
              </a:extLst>
            </p:cNvPr>
            <p:cNvGrpSpPr/>
            <p:nvPr/>
          </p:nvGrpSpPr>
          <p:grpSpPr>
            <a:xfrm>
              <a:off x="5660479" y="3754809"/>
              <a:ext cx="2825419" cy="362877"/>
              <a:chOff x="5660479" y="3754809"/>
              <a:chExt cx="2825419" cy="362877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9BDEC67-3A60-248A-DB98-E167E7A6A676}"/>
                  </a:ext>
                </a:extLst>
              </p:cNvPr>
              <p:cNvGrpSpPr/>
              <p:nvPr/>
            </p:nvGrpSpPr>
            <p:grpSpPr>
              <a:xfrm>
                <a:off x="5660479" y="3754809"/>
                <a:ext cx="2416400" cy="362876"/>
                <a:chOff x="5660479" y="3754809"/>
                <a:chExt cx="2416400" cy="362876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0D98D09-F676-B7D6-F6E0-F773F3386E92}"/>
                    </a:ext>
                  </a:extLst>
                </p:cNvPr>
                <p:cNvSpPr/>
                <p:nvPr/>
              </p:nvSpPr>
              <p:spPr>
                <a:xfrm rot="10800000">
                  <a:off x="7716879" y="3757685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BFAAF31-B0F5-DFEC-6900-DCD860794030}"/>
                    </a:ext>
                  </a:extLst>
                </p:cNvPr>
                <p:cNvSpPr/>
                <p:nvPr/>
              </p:nvSpPr>
              <p:spPr>
                <a:xfrm rot="10800000">
                  <a:off x="7305937" y="375697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9725B5A-3408-186E-CFFC-6D6F576E0F87}"/>
                    </a:ext>
                  </a:extLst>
                </p:cNvPr>
                <p:cNvSpPr/>
                <p:nvPr/>
              </p:nvSpPr>
              <p:spPr>
                <a:xfrm rot="10800000">
                  <a:off x="6896917" y="375697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76B405B-5F92-0481-7BBB-82EF4A0F8E37}"/>
                    </a:ext>
                  </a:extLst>
                </p:cNvPr>
                <p:cNvSpPr/>
                <p:nvPr/>
              </p:nvSpPr>
              <p:spPr>
                <a:xfrm rot="10800000">
                  <a:off x="6485975" y="3756273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10BD88F-42D8-448C-38D6-FDC7CB20CC6C}"/>
                    </a:ext>
                  </a:extLst>
                </p:cNvPr>
                <p:cNvSpPr/>
                <p:nvPr/>
              </p:nvSpPr>
              <p:spPr>
                <a:xfrm rot="10800000">
                  <a:off x="6076955" y="375480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3432DDF1-7B21-4B71-D108-69225705E228}"/>
                    </a:ext>
                  </a:extLst>
                </p:cNvPr>
                <p:cNvSpPr/>
                <p:nvPr/>
              </p:nvSpPr>
              <p:spPr>
                <a:xfrm rot="10800000">
                  <a:off x="5660479" y="3754809"/>
                  <a:ext cx="360000" cy="36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EB2323D-E472-32B1-CBA4-002D1879CABA}"/>
                  </a:ext>
                </a:extLst>
              </p:cNvPr>
              <p:cNvSpPr/>
              <p:nvPr/>
            </p:nvSpPr>
            <p:spPr>
              <a:xfrm rot="10800000">
                <a:off x="8125898" y="37576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44CB293-76C6-46AF-756D-465953E46F09}"/>
                </a:ext>
              </a:extLst>
            </p:cNvPr>
            <p:cNvSpPr/>
            <p:nvPr/>
          </p:nvSpPr>
          <p:spPr>
            <a:xfrm rot="10800000">
              <a:off x="8534917" y="375480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DE4DED-224A-CFBC-C974-9B22E37C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4" y="1429202"/>
            <a:ext cx="1378132" cy="1515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99" y="132816"/>
            <a:ext cx="1202400" cy="1201990"/>
          </a:xfrm>
          <a:prstGeom prst="rect">
            <a:avLst/>
          </a:prstGeom>
        </p:spPr>
      </p:pic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95162" y="454013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wan to solve 3 x 8 </a:t>
            </a:r>
            <a:r>
              <a:rPr lang="en-US" sz="2800" dirty="0">
                <a:solidFill>
                  <a:schemeClr val="tx1"/>
                </a:solidFill>
              </a:rPr>
              <a:t>using the ‘double and one more group’ strategy.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Can you help?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4F2BD14-E0CE-3873-384B-8E3BF1F44DFA}"/>
              </a:ext>
            </a:extLst>
          </p:cNvPr>
          <p:cNvSpPr/>
          <p:nvPr/>
        </p:nvSpPr>
        <p:spPr>
          <a:xfrm>
            <a:off x="2824658" y="445904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Great! What do I need to do first?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17D5D6D-F069-9AC9-FF31-05335033C8BB}"/>
              </a:ext>
            </a:extLst>
          </p:cNvPr>
          <p:cNvSpPr/>
          <p:nvPr/>
        </p:nvSpPr>
        <p:spPr>
          <a:xfrm>
            <a:off x="2795162" y="452328"/>
            <a:ext cx="6012778" cy="1950379"/>
          </a:xfrm>
          <a:prstGeom prst="wedgeRoundRectCallout">
            <a:avLst>
              <a:gd name="adj1" fmla="val -78565"/>
              <a:gd name="adj2" fmla="val 3264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 I do next?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55F0F0-6025-FE16-545A-CBA253A79948}"/>
              </a:ext>
            </a:extLst>
          </p:cNvPr>
          <p:cNvSpPr/>
          <p:nvPr/>
        </p:nvSpPr>
        <p:spPr>
          <a:xfrm>
            <a:off x="2610471" y="288144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+</a:t>
            </a:r>
          </a:p>
          <a:p>
            <a:pPr algn="ctr"/>
            <a:endParaRPr lang="en-GB" sz="32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5F6AC9C-DFB5-EA79-7DE5-E39D1C8EE2FF}"/>
              </a:ext>
            </a:extLst>
          </p:cNvPr>
          <p:cNvSpPr/>
          <p:nvPr/>
        </p:nvSpPr>
        <p:spPr>
          <a:xfrm>
            <a:off x="3316179" y="4295412"/>
            <a:ext cx="665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>
                <a:cs typeface="Arial" panose="020B0604020202020204" pitchFamily="34" charset="0"/>
              </a:rPr>
              <a:t>+</a:t>
            </a:r>
            <a:r>
              <a:rPr lang="en-GB" sz="3200" dirty="0">
                <a:cs typeface="Arial" panose="020B0604020202020204" pitchFamily="34" charset="0"/>
              </a:rPr>
              <a:t>   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more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EB14E8-9989-13B0-F5DC-0FD0CBED2E58}"/>
              </a:ext>
            </a:extLst>
          </p:cNvPr>
          <p:cNvSpPr/>
          <p:nvPr/>
        </p:nvSpPr>
        <p:spPr>
          <a:xfrm>
            <a:off x="7054388" y="4400487"/>
            <a:ext cx="2625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32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7FD058-6E9F-358F-3E44-A5B80018502D}"/>
              </a:ext>
            </a:extLst>
          </p:cNvPr>
          <p:cNvGrpSpPr/>
          <p:nvPr/>
        </p:nvGrpSpPr>
        <p:grpSpPr>
          <a:xfrm>
            <a:off x="2890195" y="2605909"/>
            <a:ext cx="664799" cy="1278806"/>
            <a:chOff x="578409" y="3520696"/>
            <a:chExt cx="664799" cy="12788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7A89C9-07E4-2F9E-4029-EF0555282BDC}"/>
                </a:ext>
              </a:extLst>
            </p:cNvPr>
            <p:cNvGrpSpPr/>
            <p:nvPr/>
          </p:nvGrpSpPr>
          <p:grpSpPr>
            <a:xfrm>
              <a:off x="578409" y="3520696"/>
              <a:ext cx="659466" cy="943998"/>
              <a:chOff x="2948251" y="3175466"/>
              <a:chExt cx="659466" cy="94399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E1A9C09-9AB9-2A3B-5E22-4792812E8F70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13" name="Picture 1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A0AD7CC0-5692-C2C7-0385-8684CC64A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8C43092-E0AF-F4E2-4D20-F893BB282D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BBC1F65-3875-03A7-BEDF-6B16C964E7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87404C-63DA-B714-4EF6-B886EBEEEB39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24" name="Picture 23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E0964092-9732-CA55-FB9D-441D051998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559A1ADF-58BF-BD4D-C346-580004D4A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95C840E5-704C-2D15-D005-FC5EE1AF2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EE794E8-500C-4528-DA94-1C22BB4DB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08" y="4545969"/>
              <a:ext cx="253533" cy="253533"/>
            </a:xfrm>
            <a:prstGeom prst="rect">
              <a:avLst/>
            </a:prstGeom>
          </p:spPr>
        </p:pic>
        <p:pic>
          <p:nvPicPr>
            <p:cNvPr id="33" name="Picture 3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096BB73-1A0B-EBCE-43EA-66CA8F8C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675" y="4545969"/>
              <a:ext cx="253533" cy="25353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A565BEE-CCCF-A8B6-BF46-171C1E1A89C5}"/>
              </a:ext>
            </a:extLst>
          </p:cNvPr>
          <p:cNvGrpSpPr/>
          <p:nvPr/>
        </p:nvGrpSpPr>
        <p:grpSpPr>
          <a:xfrm>
            <a:off x="4808317" y="2595327"/>
            <a:ext cx="664799" cy="1278806"/>
            <a:chOff x="578409" y="3520696"/>
            <a:chExt cx="664799" cy="127880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DE6F1D4-5166-2EB7-5C3C-3E1D52971618}"/>
                </a:ext>
              </a:extLst>
            </p:cNvPr>
            <p:cNvGrpSpPr/>
            <p:nvPr/>
          </p:nvGrpSpPr>
          <p:grpSpPr>
            <a:xfrm>
              <a:off x="578409" y="3520696"/>
              <a:ext cx="659466" cy="943998"/>
              <a:chOff x="2948251" y="3175466"/>
              <a:chExt cx="659466" cy="94399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D87189F-50B6-2319-AD64-7198BA1053E1}"/>
                  </a:ext>
                </a:extLst>
              </p:cNvPr>
              <p:cNvGrpSpPr/>
              <p:nvPr/>
            </p:nvGrpSpPr>
            <p:grpSpPr>
              <a:xfrm>
                <a:off x="2948251" y="3175467"/>
                <a:ext cx="253533" cy="943997"/>
                <a:chOff x="2948251" y="3175467"/>
                <a:chExt cx="253533" cy="943997"/>
              </a:xfrm>
            </p:grpSpPr>
            <p:pic>
              <p:nvPicPr>
                <p:cNvPr id="63" name="Picture 62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1185C89D-C206-593E-5FB0-C4EFCB0123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74A85CCF-913D-7ADB-9FED-7B17ED803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F2A832CA-18BD-EAB2-8989-09FDFC54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FC51D07-290A-60DD-3695-19D68EB9B155}"/>
                  </a:ext>
                </a:extLst>
              </p:cNvPr>
              <p:cNvGrpSpPr/>
              <p:nvPr/>
            </p:nvGrpSpPr>
            <p:grpSpPr>
              <a:xfrm>
                <a:off x="3354184" y="3175466"/>
                <a:ext cx="253533" cy="943997"/>
                <a:chOff x="2948251" y="3175467"/>
                <a:chExt cx="253533" cy="943997"/>
              </a:xfrm>
            </p:grpSpPr>
            <p:pic>
              <p:nvPicPr>
                <p:cNvPr id="51" name="Picture 5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C330ED57-E810-5D58-CA38-E77720A2E5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175467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0" name="Picture 59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022B3117-8BD4-59C2-5E00-69C13F779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5206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61" name="Picture 60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3E0E075-F665-A15D-9184-7F3CF81581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8251" y="3865931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34884D-5126-9E6A-3F6E-358981DFF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08" y="4545969"/>
              <a:ext cx="253533" cy="253533"/>
            </a:xfrm>
            <a:prstGeom prst="rect">
              <a:avLst/>
            </a:prstGeom>
          </p:spPr>
        </p:pic>
        <p:pic>
          <p:nvPicPr>
            <p:cNvPr id="48" name="Picture 4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6D4CC0-C77B-7814-1B1F-CBEBC894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675" y="4545969"/>
              <a:ext cx="253533" cy="253533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EC9B0E-9E61-1D3B-9E35-F524DB43D1CF}"/>
              </a:ext>
            </a:extLst>
          </p:cNvPr>
          <p:cNvGrpSpPr/>
          <p:nvPr/>
        </p:nvGrpSpPr>
        <p:grpSpPr>
          <a:xfrm>
            <a:off x="4982984" y="2605909"/>
            <a:ext cx="3054992" cy="1612403"/>
            <a:chOff x="4982984" y="2605909"/>
            <a:chExt cx="3054992" cy="161240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C93FAE-1D97-0603-0C84-9E3FC96D838F}"/>
                </a:ext>
              </a:extLst>
            </p:cNvPr>
            <p:cNvSpPr/>
            <p:nvPr/>
          </p:nvSpPr>
          <p:spPr>
            <a:xfrm>
              <a:off x="4982984" y="2894873"/>
              <a:ext cx="29645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+mj-lt"/>
                  <a:cs typeface="Arial" panose="020B0604020202020204" pitchFamily="34" charset="0"/>
                </a:rPr>
                <a:t>+</a:t>
              </a:r>
            </a:p>
            <a:p>
              <a:pPr algn="ctr"/>
              <a:endParaRPr lang="en-GB" sz="3200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6AF6FB7-62FA-21DF-39D0-80AF5D3C307E}"/>
                </a:ext>
              </a:extLst>
            </p:cNvPr>
            <p:cNvGrpSpPr/>
            <p:nvPr/>
          </p:nvGrpSpPr>
          <p:grpSpPr>
            <a:xfrm>
              <a:off x="7373177" y="2605909"/>
              <a:ext cx="664799" cy="1278806"/>
              <a:chOff x="578409" y="3520696"/>
              <a:chExt cx="664799" cy="12788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B34EAB2-164D-B553-6715-03F82301C5D0}"/>
                  </a:ext>
                </a:extLst>
              </p:cNvPr>
              <p:cNvGrpSpPr/>
              <p:nvPr/>
            </p:nvGrpSpPr>
            <p:grpSpPr>
              <a:xfrm>
                <a:off x="578409" y="3520696"/>
                <a:ext cx="659466" cy="943998"/>
                <a:chOff x="2948251" y="3175466"/>
                <a:chExt cx="659466" cy="943998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A2AE15B-0C7A-1279-40BC-5E8238D5A7BD}"/>
                    </a:ext>
                  </a:extLst>
                </p:cNvPr>
                <p:cNvGrpSpPr/>
                <p:nvPr/>
              </p:nvGrpSpPr>
              <p:grpSpPr>
                <a:xfrm>
                  <a:off x="2948251" y="3175467"/>
                  <a:ext cx="253533" cy="943997"/>
                  <a:chOff x="2948251" y="3175467"/>
                  <a:chExt cx="253533" cy="943997"/>
                </a:xfrm>
              </p:grpSpPr>
              <p:pic>
                <p:nvPicPr>
                  <p:cNvPr id="86" name="Picture 85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3F17A237-5DDA-F031-1F9F-3FA55A30E1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5737B325-7934-5171-5862-ABE2CC2691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8B768BAB-16D0-7196-2F1B-AA1D986796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C0E2CEA-9DE5-6CED-D692-75AC73EAFE4D}"/>
                    </a:ext>
                  </a:extLst>
                </p:cNvPr>
                <p:cNvGrpSpPr/>
                <p:nvPr/>
              </p:nvGrpSpPr>
              <p:grpSpPr>
                <a:xfrm>
                  <a:off x="3354184" y="3175466"/>
                  <a:ext cx="253533" cy="943997"/>
                  <a:chOff x="2948251" y="3175467"/>
                  <a:chExt cx="253533" cy="943997"/>
                </a:xfrm>
              </p:grpSpPr>
              <p:pic>
                <p:nvPicPr>
                  <p:cNvPr id="81" name="Picture 80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19C392AA-154E-8460-737F-A3F28B8E18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175467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820D4F06-9F1E-3491-E391-CC9268D97D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520699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517DB038-E9C5-2DE1-EC0E-9B79680A84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948251" y="3865931"/>
                    <a:ext cx="253533" cy="25353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2" name="Picture 71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43CBAF4B-0AEF-D942-C1C0-F0D6A6676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308" y="4545969"/>
                <a:ext cx="253533" cy="253533"/>
              </a:xfrm>
              <a:prstGeom prst="rect">
                <a:avLst/>
              </a:prstGeom>
            </p:spPr>
          </p:pic>
          <p:pic>
            <p:nvPicPr>
              <p:cNvPr id="73" name="Picture 72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EED10EF4-E6D6-38EB-66C1-65018108F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675" y="4545969"/>
                <a:ext cx="253533" cy="253533"/>
              </a:xfrm>
              <a:prstGeom prst="rect">
                <a:avLst/>
              </a:prstGeom>
            </p:spPr>
          </p:pic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1AD9F1-E957-E53B-2780-D7FD4197C8E5}"/>
              </a:ext>
            </a:extLst>
          </p:cNvPr>
          <p:cNvGrpSpPr/>
          <p:nvPr/>
        </p:nvGrpSpPr>
        <p:grpSpPr>
          <a:xfrm>
            <a:off x="837841" y="3923265"/>
            <a:ext cx="6655600" cy="2651702"/>
            <a:chOff x="837841" y="3923265"/>
            <a:chExt cx="6655600" cy="265170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E791507-6F81-1DA0-4FDC-7F4C169BBD00}"/>
                </a:ext>
              </a:extLst>
            </p:cNvPr>
            <p:cNvGrpSpPr/>
            <p:nvPr/>
          </p:nvGrpSpPr>
          <p:grpSpPr>
            <a:xfrm>
              <a:off x="837841" y="3923265"/>
              <a:ext cx="6655600" cy="2651702"/>
              <a:chOff x="837841" y="3923265"/>
              <a:chExt cx="6655600" cy="265170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BE8A9A14-DA3C-C41A-1A4D-DFC09B0055BA}"/>
                  </a:ext>
                </a:extLst>
              </p:cNvPr>
              <p:cNvGrpSpPr/>
              <p:nvPr/>
            </p:nvGrpSpPr>
            <p:grpSpPr>
              <a:xfrm>
                <a:off x="837841" y="3923265"/>
                <a:ext cx="6655600" cy="1055186"/>
                <a:chOff x="837841" y="3923265"/>
                <a:chExt cx="6655600" cy="1055186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D13D929-D144-511E-2B59-75057D75173C}"/>
                    </a:ext>
                  </a:extLst>
                </p:cNvPr>
                <p:cNvSpPr/>
                <p:nvPr/>
              </p:nvSpPr>
              <p:spPr>
                <a:xfrm>
                  <a:off x="837841" y="4393676"/>
                  <a:ext cx="6655600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 dirty="0">
                      <a:ln w="28575">
                        <a:noFill/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Double 8</a:t>
                  </a:r>
                </a:p>
              </p:txBody>
            </p:sp>
            <p:sp>
              <p:nvSpPr>
                <p:cNvPr id="78" name="Left Brace 77">
                  <a:extLst>
                    <a:ext uri="{FF2B5EF4-FFF2-40B4-BE49-F238E27FC236}">
                      <a16:creationId xmlns:a16="http://schemas.microsoft.com/office/drawing/2014/main" id="{E5649456-C1AF-EDC3-F39D-5F5A266823D3}"/>
                    </a:ext>
                  </a:extLst>
                </p:cNvPr>
                <p:cNvSpPr/>
                <p:nvPr/>
              </p:nvSpPr>
              <p:spPr>
                <a:xfrm rot="16200000">
                  <a:off x="3866561" y="2517959"/>
                  <a:ext cx="559179" cy="3369792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E82870-0FFE-EBBA-63D9-EC67483CB463}"/>
                  </a:ext>
                </a:extLst>
              </p:cNvPr>
              <p:cNvGrpSpPr/>
              <p:nvPr/>
            </p:nvGrpSpPr>
            <p:grpSpPr>
              <a:xfrm>
                <a:off x="3761874" y="5144778"/>
                <a:ext cx="1209232" cy="1430189"/>
                <a:chOff x="3761874" y="5144778"/>
                <a:chExt cx="1209232" cy="143018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53A89C0E-F5EB-FCAA-1FCA-604103901881}"/>
                    </a:ext>
                  </a:extLst>
                </p:cNvPr>
                <p:cNvGrpSpPr/>
                <p:nvPr/>
              </p:nvGrpSpPr>
              <p:grpSpPr>
                <a:xfrm>
                  <a:off x="3761874" y="5144778"/>
                  <a:ext cx="848509" cy="1430189"/>
                  <a:chOff x="1008842" y="4889495"/>
                  <a:chExt cx="848509" cy="1430189"/>
                </a:xfrm>
              </p:grpSpPr>
              <p:pic>
                <p:nvPicPr>
                  <p:cNvPr id="12" name="Picture 11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id="{F01264B8-7F92-C6C8-DC14-A11D250ABF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harpenSoften amount="50000"/>
                            </a14:imgEffect>
                            <a14:imgEffect>
                              <a14:brightnessContrast bright="20000" contrast="40000"/>
                            </a14:imgEffect>
                          </a14:imgLayer>
                        </a14:imgProps>
                      </a:ext>
                    </a:extLst>
                  </a:blip>
                  <a:srcRect l="39151" t="10309" r="40209" b="7928"/>
                  <a:stretch/>
                </p:blipFill>
                <p:spPr>
                  <a:xfrm>
                    <a:off x="1008842" y="4889495"/>
                    <a:ext cx="361019" cy="1430189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C063D129-8A0C-3881-9053-298207B8AA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603818" y="5175265"/>
                    <a:ext cx="253533" cy="253533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 descr="A green cube with black outline&#10;&#10;AI-generated content may be incorrect.">
                    <a:extLst>
                      <a:ext uri="{FF2B5EF4-FFF2-40B4-BE49-F238E27FC236}">
                        <a16:creationId xmlns:a16="http://schemas.microsoft.com/office/drawing/2014/main" id="{A2D45E04-906A-5284-DA40-020B81FB4E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603818" y="5523403"/>
                    <a:ext cx="253533" cy="25353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Picture 3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23B3F2BE-F837-CEBD-1E6D-84ED1270B0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7573" y="5433199"/>
                  <a:ext cx="253533" cy="253533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16E737CC-AE6D-3614-3F67-0B76C49C8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7573" y="5781337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89" name="Picture 8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70BC0DD-7069-151E-6944-9C26ECE2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850" y="6091385"/>
              <a:ext cx="253533" cy="253533"/>
            </a:xfrm>
            <a:prstGeom prst="rect">
              <a:avLst/>
            </a:prstGeom>
          </p:spPr>
        </p:pic>
        <p:pic>
          <p:nvPicPr>
            <p:cNvPr id="90" name="Picture 8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9B1EF71-252B-8DB2-1A27-92D2AC52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7573" y="6094036"/>
              <a:ext cx="253533" cy="253533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127EE32-B9B5-5F46-7A4F-29ACFFFB2365}"/>
              </a:ext>
            </a:extLst>
          </p:cNvPr>
          <p:cNvGrpSpPr/>
          <p:nvPr/>
        </p:nvGrpSpPr>
        <p:grpSpPr>
          <a:xfrm>
            <a:off x="2795944" y="5030669"/>
            <a:ext cx="4561311" cy="1618778"/>
            <a:chOff x="-1533464" y="5141656"/>
            <a:chExt cx="4561311" cy="161877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3BB928B-C83E-4A70-D7E7-AF74802A3143}"/>
                </a:ext>
              </a:extLst>
            </p:cNvPr>
            <p:cNvGrpSpPr/>
            <p:nvPr/>
          </p:nvGrpSpPr>
          <p:grpSpPr>
            <a:xfrm>
              <a:off x="-1533464" y="5141656"/>
              <a:ext cx="4561311" cy="1618778"/>
              <a:chOff x="-2315754" y="4648517"/>
              <a:chExt cx="4561311" cy="161877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960FB6F-2546-EC0E-EA8B-8932DA5CAC54}"/>
                  </a:ext>
                </a:extLst>
              </p:cNvPr>
              <p:cNvSpPr/>
              <p:nvPr/>
            </p:nvSpPr>
            <p:spPr>
              <a:xfrm>
                <a:off x="-2315754" y="4648517"/>
                <a:ext cx="4561311" cy="1618778"/>
              </a:xfrm>
              <a:prstGeom prst="rect">
                <a:avLst/>
              </a:prstGeom>
              <a:solidFill>
                <a:srgbClr val="EBF1D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F0BC745-3E70-7CC2-3C4B-C97B61142BCD}"/>
                  </a:ext>
                </a:extLst>
              </p:cNvPr>
              <p:cNvGrpSpPr/>
              <p:nvPr/>
            </p:nvGrpSpPr>
            <p:grpSpPr>
              <a:xfrm>
                <a:off x="462416" y="4767100"/>
                <a:ext cx="1027805" cy="1430189"/>
                <a:chOff x="599686" y="4842219"/>
                <a:chExt cx="1027805" cy="1430189"/>
              </a:xfrm>
            </p:grpSpPr>
            <p:pic>
              <p:nvPicPr>
                <p:cNvPr id="55" name="Picture 54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BA700F5F-275C-1272-E3F5-5801CEA229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599686" y="4842219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9A711378-C79D-AAFC-8B21-15266ECCB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</a:extLst>
                </a:blip>
                <a:srcRect l="39151" t="10309" r="40209" b="7928"/>
                <a:stretch/>
              </p:blipFill>
              <p:spPr>
                <a:xfrm>
                  <a:off x="905546" y="4842219"/>
                  <a:ext cx="361019" cy="1430189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green cube with black outline&#10;&#10;AI-generated content may be incorrect.">
                  <a:extLst>
                    <a:ext uri="{FF2B5EF4-FFF2-40B4-BE49-F238E27FC236}">
                      <a16:creationId xmlns:a16="http://schemas.microsoft.com/office/drawing/2014/main" id="{48C95E26-3647-AD73-6717-1789FF14B8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3958" y="5448862"/>
                  <a:ext cx="253533" cy="2535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93" name="Picture 9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DE1F368C-FA48-6542-5442-87ED2F561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4487" y="5866882"/>
              <a:ext cx="253533" cy="253533"/>
            </a:xfrm>
            <a:prstGeom prst="rect">
              <a:avLst/>
            </a:prstGeom>
          </p:spPr>
        </p:pic>
        <p:pic>
          <p:nvPicPr>
            <p:cNvPr id="95" name="Picture 9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52EA70D-CD5A-1355-D0C4-F0F18E72F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1646" y="6118451"/>
              <a:ext cx="253533" cy="253533"/>
            </a:xfrm>
            <a:prstGeom prst="rect">
              <a:avLst/>
            </a:prstGeom>
          </p:spPr>
        </p:pic>
        <p:pic>
          <p:nvPicPr>
            <p:cNvPr id="96" name="Picture 9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FD77CE8-3EBA-1B99-1A04-BA1B788B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8985" y="6156853"/>
              <a:ext cx="253533" cy="25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5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7396 0.36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 animBg="1"/>
      <p:bldP spid="6" grpId="1" animBg="1"/>
      <p:bldP spid="9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09432"/>
              </p:ext>
            </p:extLst>
          </p:nvPr>
        </p:nvGraphicFramePr>
        <p:xfrm>
          <a:off x="206479" y="2129703"/>
          <a:ext cx="8482790" cy="4233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41395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241395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  <a:tr h="21167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570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B262B-1E5F-669C-639B-237DF9B60148}"/>
              </a:ext>
            </a:extLst>
          </p:cNvPr>
          <p:cNvSpPr/>
          <p:nvPr/>
        </p:nvSpPr>
        <p:spPr>
          <a:xfrm>
            <a:off x="2119573" y="988812"/>
            <a:ext cx="471279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Show 3 different way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of solving 3 x 8</a:t>
            </a:r>
            <a:endParaRPr lang="en-US" sz="28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01970194-C3C4-AE2C-E653-42F336064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01391"/>
              </p:ext>
            </p:extLst>
          </p:nvPr>
        </p:nvGraphicFramePr>
        <p:xfrm>
          <a:off x="1763098" y="4273507"/>
          <a:ext cx="6096000" cy="205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88868763"/>
                    </a:ext>
                  </a:extLst>
                </a:gridCol>
              </a:tblGrid>
              <a:tr h="20564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50239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6107FD90-5DB4-4DB9-11FA-E82CA069D694}"/>
              </a:ext>
            </a:extLst>
          </p:cNvPr>
          <p:cNvSpPr/>
          <p:nvPr/>
        </p:nvSpPr>
        <p:spPr>
          <a:xfrm>
            <a:off x="1219355" y="655895"/>
            <a:ext cx="6725423" cy="1384995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you have a different strategy? </a:t>
            </a:r>
          </a:p>
          <a:p>
            <a:pPr algn="ctr"/>
            <a:r>
              <a:rPr lang="en-US" sz="2800" b="1" cap="none" spc="0" dirty="0">
                <a:ln w="28575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strategy do you prefer? Why?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1083960E-15C4-2696-E4AE-BCE254993749}"/>
              </a:ext>
            </a:extLst>
          </p:cNvPr>
          <p:cNvGrpSpPr/>
          <p:nvPr/>
        </p:nvGrpSpPr>
        <p:grpSpPr>
          <a:xfrm>
            <a:off x="-92232" y="2284073"/>
            <a:ext cx="8996740" cy="4055265"/>
            <a:chOff x="-92232" y="2284073"/>
            <a:chExt cx="8996740" cy="405526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C209C24-BE77-9B6F-62F2-C687A32DD4EA}"/>
                </a:ext>
              </a:extLst>
            </p:cNvPr>
            <p:cNvSpPr/>
            <p:nvPr/>
          </p:nvSpPr>
          <p:spPr>
            <a:xfrm>
              <a:off x="-92232" y="2284073"/>
              <a:ext cx="47127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Skip count in 8s, three times</a:t>
              </a:r>
              <a:endParaRPr lang="en-US" sz="2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6AACBDA-1318-14E3-34E6-C7AC8C1E5997}"/>
                </a:ext>
              </a:extLst>
            </p:cNvPr>
            <p:cNvGrpSpPr/>
            <p:nvPr/>
          </p:nvGrpSpPr>
          <p:grpSpPr>
            <a:xfrm>
              <a:off x="225281" y="2880215"/>
              <a:ext cx="8642134" cy="1415681"/>
              <a:chOff x="225281" y="2880215"/>
              <a:chExt cx="8642134" cy="141568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C4D0F94-6810-8810-6E50-FB2E0EB1EF9D}"/>
                  </a:ext>
                </a:extLst>
              </p:cNvPr>
              <p:cNvGrpSpPr/>
              <p:nvPr/>
            </p:nvGrpSpPr>
            <p:grpSpPr>
              <a:xfrm>
                <a:off x="225281" y="2880215"/>
                <a:ext cx="4284109" cy="1415681"/>
                <a:chOff x="2772849" y="2374487"/>
                <a:chExt cx="4284109" cy="141568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186A2CC-9D9F-84D2-86A1-771DD6AFC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4084" y="3342215"/>
                  <a:ext cx="4103720" cy="832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A79AEB30-BE73-8066-B885-4A5173A8F3C3}"/>
                    </a:ext>
                  </a:extLst>
                </p:cNvPr>
                <p:cNvSpPr/>
                <p:nvPr/>
              </p:nvSpPr>
              <p:spPr>
                <a:xfrm flipH="1">
                  <a:off x="2863159" y="2830823"/>
                  <a:ext cx="1256035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D816122-C1F5-B269-AC82-EFCA315FDEFE}"/>
                    </a:ext>
                  </a:extLst>
                </p:cNvPr>
                <p:cNvSpPr txBox="1"/>
                <p:nvPr/>
              </p:nvSpPr>
              <p:spPr>
                <a:xfrm>
                  <a:off x="2772849" y="3328503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  <a:endParaRPr lang="en-GB" sz="2400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BEFEBDA-309F-D6ED-48E3-4414439F323C}"/>
                    </a:ext>
                  </a:extLst>
                </p:cNvPr>
                <p:cNvSpPr txBox="1"/>
                <p:nvPr/>
              </p:nvSpPr>
              <p:spPr>
                <a:xfrm>
                  <a:off x="3953422" y="3328503"/>
                  <a:ext cx="393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8</a:t>
                  </a:r>
                  <a:endParaRPr lang="en-GB" sz="2400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BC37FA8-349A-109C-ACAF-17DF67FEB3D8}"/>
                    </a:ext>
                  </a:extLst>
                </p:cNvPr>
                <p:cNvSpPr txBox="1"/>
                <p:nvPr/>
              </p:nvSpPr>
              <p:spPr>
                <a:xfrm>
                  <a:off x="5133995" y="3328503"/>
                  <a:ext cx="5019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16</a:t>
                  </a:r>
                  <a:endParaRPr lang="en-GB" sz="2400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6588AC0-BE5C-6F05-F92E-B885B81A5848}"/>
                    </a:ext>
                  </a:extLst>
                </p:cNvPr>
                <p:cNvSpPr txBox="1"/>
                <p:nvPr/>
              </p:nvSpPr>
              <p:spPr>
                <a:xfrm>
                  <a:off x="6423497" y="3328503"/>
                  <a:ext cx="6334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24</a:t>
                  </a:r>
                  <a:endParaRPr lang="en-GB" sz="2400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1FD8663-C832-0149-4F49-F1FE9FF44DB8}"/>
                    </a:ext>
                  </a:extLst>
                </p:cNvPr>
                <p:cNvSpPr txBox="1"/>
                <p:nvPr/>
              </p:nvSpPr>
              <p:spPr>
                <a:xfrm>
                  <a:off x="3287955" y="2374487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+8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48F9164-B71C-C4E9-4EDB-729323D2E3B8}"/>
                    </a:ext>
                  </a:extLst>
                </p:cNvPr>
                <p:cNvSpPr txBox="1"/>
                <p:nvPr/>
              </p:nvSpPr>
              <p:spPr>
                <a:xfrm>
                  <a:off x="4498203" y="2374487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+8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3A9152E-EEFB-56F6-9973-FA57677FFEC8}"/>
                    </a:ext>
                  </a:extLst>
                </p:cNvPr>
                <p:cNvSpPr txBox="1"/>
                <p:nvPr/>
              </p:nvSpPr>
              <p:spPr>
                <a:xfrm>
                  <a:off x="5708450" y="2374487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+8</a:t>
                  </a:r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748FEB87-9B39-D256-FF28-3EB523B29BE6}"/>
                    </a:ext>
                  </a:extLst>
                </p:cNvPr>
                <p:cNvSpPr/>
                <p:nvPr/>
              </p:nvSpPr>
              <p:spPr>
                <a:xfrm flipH="1">
                  <a:off x="4115956" y="2830823"/>
                  <a:ext cx="1256035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00C1FD9E-6078-C29A-6E9F-40FF7A960678}"/>
                    </a:ext>
                  </a:extLst>
                </p:cNvPr>
                <p:cNvSpPr/>
                <p:nvPr/>
              </p:nvSpPr>
              <p:spPr>
                <a:xfrm flipH="1">
                  <a:off x="5379803" y="2828506"/>
                  <a:ext cx="1352613" cy="838201"/>
                </a:xfrm>
                <a:prstGeom prst="arc">
                  <a:avLst>
                    <a:gd name="adj1" fmla="val 10699874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4ABDF84-2C6F-AE89-092A-63C5F6C72545}"/>
                  </a:ext>
                </a:extLst>
              </p:cNvPr>
              <p:cNvSpPr/>
              <p:nvPr/>
            </p:nvSpPr>
            <p:spPr>
              <a:xfrm>
                <a:off x="4154621" y="3265224"/>
                <a:ext cx="471279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 x 8 = 2 x 8 + 8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BC93715-B08A-CE7D-A7A0-43FDD73CC834}"/>
                </a:ext>
              </a:extLst>
            </p:cNvPr>
            <p:cNvGrpSpPr/>
            <p:nvPr/>
          </p:nvGrpSpPr>
          <p:grpSpPr>
            <a:xfrm>
              <a:off x="1875739" y="2307286"/>
              <a:ext cx="7028769" cy="4032052"/>
              <a:chOff x="1875739" y="2307286"/>
              <a:chExt cx="7028769" cy="403205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F24F6E3-663D-4AC0-516F-A0EBC927E9C7}"/>
                  </a:ext>
                </a:extLst>
              </p:cNvPr>
              <p:cNvSpPr/>
              <p:nvPr/>
            </p:nvSpPr>
            <p:spPr>
              <a:xfrm>
                <a:off x="2152993" y="4530622"/>
                <a:ext cx="471279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Skip count in 3s, eight times</a:t>
                </a:r>
                <a:endParaRPr lang="en-US" sz="2000" b="1" cap="none" spc="0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7B98292-2F79-A3D3-34D3-B1312D8773FA}"/>
                  </a:ext>
                </a:extLst>
              </p:cNvPr>
              <p:cNvSpPr/>
              <p:nvPr/>
            </p:nvSpPr>
            <p:spPr>
              <a:xfrm>
                <a:off x="4191714" y="2307286"/>
                <a:ext cx="471279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Double + one more </a:t>
                </a:r>
              </a:p>
              <a:p>
                <a:pPr algn="ctr"/>
                <a:r>
                  <a:rPr lang="en-US" sz="2000" b="1" dirty="0">
                    <a:ln w="28575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group strategy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B5C6EFA-9A19-4E2C-0FD9-C2EC42595E1E}"/>
                  </a:ext>
                </a:extLst>
              </p:cNvPr>
              <p:cNvGrpSpPr/>
              <p:nvPr/>
            </p:nvGrpSpPr>
            <p:grpSpPr>
              <a:xfrm>
                <a:off x="1875739" y="5003497"/>
                <a:ext cx="5743723" cy="1335841"/>
                <a:chOff x="3339881" y="3589451"/>
                <a:chExt cx="5743723" cy="1335841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427894B-DC7C-7E8D-7455-4D5B70FD6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66654" y="4474359"/>
                  <a:ext cx="5352842" cy="3361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830B1999-DD36-EE31-6C2A-61A8E6525E1C}"/>
                    </a:ext>
                  </a:extLst>
                </p:cNvPr>
                <p:cNvSpPr/>
                <p:nvPr/>
              </p:nvSpPr>
              <p:spPr>
                <a:xfrm flipH="1">
                  <a:off x="3504124" y="4024135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40611BD-F1F5-B87D-19DE-3989F1029C3D}"/>
                    </a:ext>
                  </a:extLst>
                </p:cNvPr>
                <p:cNvSpPr txBox="1"/>
                <p:nvPr/>
              </p:nvSpPr>
              <p:spPr>
                <a:xfrm>
                  <a:off x="3339881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  <a:endParaRPr lang="en-GB" sz="2400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6A2D8ED-F06A-9C4E-8D5D-E83C7814DE09}"/>
                    </a:ext>
                  </a:extLst>
                </p:cNvPr>
                <p:cNvSpPr txBox="1"/>
                <p:nvPr/>
              </p:nvSpPr>
              <p:spPr>
                <a:xfrm>
                  <a:off x="4011297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  <a:endParaRPr lang="en-GB" sz="2400" dirty="0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B122BA09-8794-5D4D-9DF9-6F505388700A}"/>
                    </a:ext>
                  </a:extLst>
                </p:cNvPr>
                <p:cNvSpPr/>
                <p:nvPr/>
              </p:nvSpPr>
              <p:spPr>
                <a:xfrm flipH="1">
                  <a:off x="4179053" y="4025103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4EBD42-46E2-C093-DB5A-2378B5EC2D55}"/>
                    </a:ext>
                  </a:extLst>
                </p:cNvPr>
                <p:cNvSpPr txBox="1"/>
                <p:nvPr/>
              </p:nvSpPr>
              <p:spPr>
                <a:xfrm>
                  <a:off x="4686226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en-GB" sz="2400" dirty="0"/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F52D15E4-BDB8-CACA-8322-6222ABB7AB99}"/>
                    </a:ext>
                  </a:extLst>
                </p:cNvPr>
                <p:cNvSpPr/>
                <p:nvPr/>
              </p:nvSpPr>
              <p:spPr>
                <a:xfrm flipH="1">
                  <a:off x="4848982" y="4014797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A62CEC4-3FB2-6782-39B5-CEEE77733398}"/>
                    </a:ext>
                  </a:extLst>
                </p:cNvPr>
                <p:cNvSpPr txBox="1"/>
                <p:nvPr/>
              </p:nvSpPr>
              <p:spPr>
                <a:xfrm>
                  <a:off x="5334791" y="4463627"/>
                  <a:ext cx="4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en-GB" sz="2400" dirty="0"/>
                </a:p>
              </p:txBody>
            </p: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6589C5E2-3833-2FB2-3B70-6F0CAA713A33}"/>
                    </a:ext>
                  </a:extLst>
                </p:cNvPr>
                <p:cNvSpPr/>
                <p:nvPr/>
              </p:nvSpPr>
              <p:spPr>
                <a:xfrm flipH="1">
                  <a:off x="5527139" y="4014797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905A643-3ADE-6A46-AED4-01596414F345}"/>
                    </a:ext>
                  </a:extLst>
                </p:cNvPr>
                <p:cNvSpPr txBox="1"/>
                <p:nvPr/>
              </p:nvSpPr>
              <p:spPr>
                <a:xfrm>
                  <a:off x="6012948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en-GB" sz="24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82FE975-B036-466A-03A5-471D99445E41}"/>
                    </a:ext>
                  </a:extLst>
                </p:cNvPr>
                <p:cNvSpPr txBox="1"/>
                <p:nvPr/>
              </p:nvSpPr>
              <p:spPr>
                <a:xfrm>
                  <a:off x="3550921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84AAD8C-6E3F-578F-326D-2104DEFAD857}"/>
                    </a:ext>
                  </a:extLst>
                </p:cNvPr>
                <p:cNvSpPr txBox="1"/>
                <p:nvPr/>
              </p:nvSpPr>
              <p:spPr>
                <a:xfrm>
                  <a:off x="4231972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522CC61-CC74-B9EC-DFC6-0A08B2175C73}"/>
                    </a:ext>
                  </a:extLst>
                </p:cNvPr>
                <p:cNvSpPr txBox="1"/>
                <p:nvPr/>
              </p:nvSpPr>
              <p:spPr>
                <a:xfrm>
                  <a:off x="4913023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E6EA1DE-FFAF-0E88-F481-1AA58C93D181}"/>
                    </a:ext>
                  </a:extLst>
                </p:cNvPr>
                <p:cNvSpPr txBox="1"/>
                <p:nvPr/>
              </p:nvSpPr>
              <p:spPr>
                <a:xfrm>
                  <a:off x="5594075" y="3606154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EE42D86-9329-9591-88C5-853B0EB6D887}"/>
                    </a:ext>
                  </a:extLst>
                </p:cNvPr>
                <p:cNvSpPr txBox="1"/>
                <p:nvPr/>
              </p:nvSpPr>
              <p:spPr>
                <a:xfrm>
                  <a:off x="6658402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en-GB" sz="2400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6A14A30-10B7-9836-B3BE-3DCD3ED82CC5}"/>
                    </a:ext>
                  </a:extLst>
                </p:cNvPr>
                <p:cNvSpPr txBox="1"/>
                <p:nvPr/>
              </p:nvSpPr>
              <p:spPr>
                <a:xfrm>
                  <a:off x="7203523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en-GB" sz="2400" dirty="0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4D074D71-2A4E-9618-78B1-A31B92FA63AD}"/>
                    </a:ext>
                  </a:extLst>
                </p:cNvPr>
                <p:cNvSpPr/>
                <p:nvPr/>
              </p:nvSpPr>
              <p:spPr>
                <a:xfrm flipH="1">
                  <a:off x="6188226" y="4016977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FD4F23F8-6A03-2B95-E34B-59D7A2D4396A}"/>
                    </a:ext>
                  </a:extLst>
                </p:cNvPr>
                <p:cNvSpPr/>
                <p:nvPr/>
              </p:nvSpPr>
              <p:spPr>
                <a:xfrm flipH="1">
                  <a:off x="6843429" y="4014796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A4834F4-03B4-7C60-5977-1902530AA941}"/>
                    </a:ext>
                  </a:extLst>
                </p:cNvPr>
                <p:cNvSpPr txBox="1"/>
                <p:nvPr/>
              </p:nvSpPr>
              <p:spPr>
                <a:xfrm>
                  <a:off x="6249278" y="3616886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3413B62-1BD0-C8B3-D8B9-29D21CD134C4}"/>
                    </a:ext>
                  </a:extLst>
                </p:cNvPr>
                <p:cNvSpPr txBox="1"/>
                <p:nvPr/>
              </p:nvSpPr>
              <p:spPr>
                <a:xfrm>
                  <a:off x="6900616" y="3613301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F07B31C7-BE4D-E2AF-DCF8-91BDB9591DF6}"/>
                    </a:ext>
                  </a:extLst>
                </p:cNvPr>
                <p:cNvSpPr/>
                <p:nvPr/>
              </p:nvSpPr>
              <p:spPr>
                <a:xfrm flipH="1">
                  <a:off x="7507308" y="3996335"/>
                  <a:ext cx="661087" cy="838201"/>
                </a:xfrm>
                <a:prstGeom prst="arc">
                  <a:avLst>
                    <a:gd name="adj1" fmla="val 10692031"/>
                    <a:gd name="adj2" fmla="val 0"/>
                  </a:avLst>
                </a:prstGeom>
                <a:ln w="254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>
                    <a:latin typeface="KG Primary Penmanship" panose="02000506000000020003" pitchFamily="2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0C13328-D986-CAE8-5208-A68972FFA6E4}"/>
                    </a:ext>
                  </a:extLst>
                </p:cNvPr>
                <p:cNvSpPr txBox="1"/>
                <p:nvPr/>
              </p:nvSpPr>
              <p:spPr>
                <a:xfrm>
                  <a:off x="7550566" y="3591666"/>
                  <a:ext cx="5272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+3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7D758B3-387F-761E-4362-1B65D90B028C}"/>
                    </a:ext>
                  </a:extLst>
                </p:cNvPr>
                <p:cNvSpPr txBox="1"/>
                <p:nvPr/>
              </p:nvSpPr>
              <p:spPr>
                <a:xfrm>
                  <a:off x="7948709" y="4463627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en-GB" sz="2400" dirty="0"/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21E6897-C364-CFC0-3E71-205975ED174D}"/>
                    </a:ext>
                  </a:extLst>
                </p:cNvPr>
                <p:cNvGrpSpPr/>
                <p:nvPr/>
              </p:nvGrpSpPr>
              <p:grpSpPr>
                <a:xfrm>
                  <a:off x="8150733" y="3589451"/>
                  <a:ext cx="661087" cy="1242870"/>
                  <a:chOff x="8150733" y="3578565"/>
                  <a:chExt cx="661087" cy="1242870"/>
                </a:xfrm>
              </p:grpSpPr>
              <p:sp>
                <p:nvSpPr>
                  <p:cNvPr id="71" name="Arc 70">
                    <a:extLst>
                      <a:ext uri="{FF2B5EF4-FFF2-40B4-BE49-F238E27FC236}">
                        <a16:creationId xmlns:a16="http://schemas.microsoft.com/office/drawing/2014/main" id="{BB058726-79C6-E0F9-88F9-CB78A67AEAD9}"/>
                      </a:ext>
                    </a:extLst>
                  </p:cNvPr>
                  <p:cNvSpPr/>
                  <p:nvPr/>
                </p:nvSpPr>
                <p:spPr>
                  <a:xfrm flipH="1">
                    <a:off x="8150733" y="3983234"/>
                    <a:ext cx="661087" cy="838201"/>
                  </a:xfrm>
                  <a:prstGeom prst="arc">
                    <a:avLst>
                      <a:gd name="adj1" fmla="val 10692031"/>
                      <a:gd name="adj2" fmla="val 0"/>
                    </a:avLst>
                  </a:prstGeom>
                  <a:ln w="254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3200" dirty="0">
                      <a:latin typeface="KG Primary Penmanship" panose="02000506000000020003" pitchFamily="2" charset="0"/>
                    </a:endParaRP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753FD4D-3A81-CF55-D774-D9305C314B9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3991" y="3578565"/>
                    <a:ext cx="5272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+3</a:t>
                    </a:r>
                  </a:p>
                </p:txBody>
              </p:sp>
            </p:grp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D2094CF-67C4-74A1-5A0F-2B606FB77340}"/>
                    </a:ext>
                  </a:extLst>
                </p:cNvPr>
                <p:cNvSpPr txBox="1"/>
                <p:nvPr/>
              </p:nvSpPr>
              <p:spPr>
                <a:xfrm>
                  <a:off x="8547713" y="4454683"/>
                  <a:ext cx="535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24</a:t>
                  </a:r>
                  <a:endParaRPr lang="en-GB" sz="2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958</TotalTime>
  <Words>243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2025-12-04T18:52:33Z</dcterms:modified>
  <cp:category/>
</cp:coreProperties>
</file>