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6" r:id="rId4"/>
    <p:sldId id="268" r:id="rId5"/>
    <p:sldId id="297" r:id="rId6"/>
    <p:sldId id="272" r:id="rId7"/>
    <p:sldId id="258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075308" y="39443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46A9ACB-BBF6-4005-5161-799A4FD3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6916" y="1600602"/>
            <a:ext cx="4011562" cy="365679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18856" y="62596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92965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E0CDA0-E49D-DBE8-1402-E7507D94CCD7}"/>
              </a:ext>
            </a:extLst>
          </p:cNvPr>
          <p:cNvGraphicFramePr>
            <a:graphicFrameLocks noGrp="1"/>
          </p:cNvGraphicFramePr>
          <p:nvPr/>
        </p:nvGraphicFramePr>
        <p:xfrm>
          <a:off x="1063809" y="2303197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4394B7-273A-A0B3-EFE7-91E6FC1733E4}"/>
              </a:ext>
            </a:extLst>
          </p:cNvPr>
          <p:cNvSpPr txBox="1"/>
          <p:nvPr/>
        </p:nvSpPr>
        <p:spPr>
          <a:xfrm>
            <a:off x="1112962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E1D84-17E5-9C66-039B-A864938B20BC}"/>
              </a:ext>
            </a:extLst>
          </p:cNvPr>
          <p:cNvSpPr txBox="1"/>
          <p:nvPr/>
        </p:nvSpPr>
        <p:spPr>
          <a:xfrm>
            <a:off x="5577164" y="2358402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89219-D5E1-E90F-C3C4-AAF1E5854D29}"/>
              </a:ext>
            </a:extLst>
          </p:cNvPr>
          <p:cNvSpPr txBox="1"/>
          <p:nvPr/>
        </p:nvSpPr>
        <p:spPr>
          <a:xfrm>
            <a:off x="2597280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F12DD-7727-1178-9B10-745BE599BF60}"/>
              </a:ext>
            </a:extLst>
          </p:cNvPr>
          <p:cNvSpPr txBox="1"/>
          <p:nvPr/>
        </p:nvSpPr>
        <p:spPr>
          <a:xfrm>
            <a:off x="4823757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D67136-875D-2B69-80A3-D7BA33C5F100}"/>
              </a:ext>
            </a:extLst>
          </p:cNvPr>
          <p:cNvSpPr txBox="1"/>
          <p:nvPr/>
        </p:nvSpPr>
        <p:spPr>
          <a:xfrm>
            <a:off x="7762590" y="2394870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3AF9-F0EB-1CBB-544F-3C20164E9061}"/>
              </a:ext>
            </a:extLst>
          </p:cNvPr>
          <p:cNvSpPr/>
          <p:nvPr/>
        </p:nvSpPr>
        <p:spPr>
          <a:xfrm>
            <a:off x="543344" y="4141805"/>
            <a:ext cx="84557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the missing numbers?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B13F43F-EA5C-B3F9-4A3C-019B68B2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E60D21-747A-48DD-1529-FF73918D608F}"/>
              </a:ext>
            </a:extLst>
          </p:cNvPr>
          <p:cNvSpPr txBox="1"/>
          <p:nvPr/>
        </p:nvSpPr>
        <p:spPr>
          <a:xfrm>
            <a:off x="4081598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4218C-79B1-521B-63F5-708FEDC1F626}"/>
              </a:ext>
            </a:extLst>
          </p:cNvPr>
          <p:cNvSpPr txBox="1"/>
          <p:nvPr/>
        </p:nvSpPr>
        <p:spPr>
          <a:xfrm>
            <a:off x="1825318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93AA0-4592-4C85-597D-DA5DE90496B1}"/>
              </a:ext>
            </a:extLst>
          </p:cNvPr>
          <p:cNvSpPr txBox="1"/>
          <p:nvPr/>
        </p:nvSpPr>
        <p:spPr>
          <a:xfrm>
            <a:off x="3316943" y="2352349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9CDF0C-D304-02B3-2D2F-C8D8BDBDA4DE}"/>
              </a:ext>
            </a:extLst>
          </p:cNvPr>
          <p:cNvSpPr txBox="1"/>
          <p:nvPr/>
        </p:nvSpPr>
        <p:spPr>
          <a:xfrm>
            <a:off x="5562683" y="2383126"/>
            <a:ext cx="6701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03795D-8E75-99E3-63BB-61C362A5DDDE}"/>
              </a:ext>
            </a:extLst>
          </p:cNvPr>
          <p:cNvSpPr txBox="1"/>
          <p:nvPr/>
        </p:nvSpPr>
        <p:spPr>
          <a:xfrm>
            <a:off x="3331924" y="2383126"/>
            <a:ext cx="6701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DE515-AC81-D7B8-3995-3E19A59BE407}"/>
              </a:ext>
            </a:extLst>
          </p:cNvPr>
          <p:cNvSpPr txBox="1"/>
          <p:nvPr/>
        </p:nvSpPr>
        <p:spPr>
          <a:xfrm>
            <a:off x="6319323" y="240621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313DE-B360-2CB7-02CE-3F50AAA88A22}"/>
              </a:ext>
            </a:extLst>
          </p:cNvPr>
          <p:cNvSpPr txBox="1"/>
          <p:nvPr/>
        </p:nvSpPr>
        <p:spPr>
          <a:xfrm>
            <a:off x="7072730" y="2398601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F509B5-0C55-AE1C-55EA-E791C6401E17}"/>
              </a:ext>
            </a:extLst>
          </p:cNvPr>
          <p:cNvSpPr/>
          <p:nvPr/>
        </p:nvSpPr>
        <p:spPr>
          <a:xfrm>
            <a:off x="2563752" y="345024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- 10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5F57CF-77D7-A1B4-7FCC-2C14EE8818C9}"/>
              </a:ext>
            </a:extLst>
          </p:cNvPr>
          <p:cNvSpPr txBox="1"/>
          <p:nvPr/>
        </p:nvSpPr>
        <p:spPr>
          <a:xfrm>
            <a:off x="711416" y="4962846"/>
            <a:ext cx="8280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First, I’m going to make 80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3DAD326-11D0-189E-F892-BA4D012C3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2" y="108388"/>
            <a:ext cx="1233968" cy="124458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53D4677-4D89-11A7-EB4F-EBCA7E95E38F}"/>
              </a:ext>
            </a:extLst>
          </p:cNvPr>
          <p:cNvSpPr/>
          <p:nvPr/>
        </p:nvSpPr>
        <p:spPr>
          <a:xfrm>
            <a:off x="6242622" y="355108"/>
            <a:ext cx="1754517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70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DC7A3AE-FA0D-B043-E4CD-6BF0036F66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840849" y="1602766"/>
            <a:ext cx="669800" cy="265343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857F0B9-8906-648F-4741-B77896EFF5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3199878" y="1602766"/>
            <a:ext cx="669800" cy="265343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DC1A8F6-649D-ACB7-7FD5-667E694A19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3558907" y="1602766"/>
            <a:ext cx="669800" cy="265343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9A556570-3847-5E3C-C77F-5836C8DB27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3917936" y="1602766"/>
            <a:ext cx="669800" cy="265343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F1C5EA08-0E7F-5ABF-6BD6-1B76A40575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4276965" y="1602766"/>
            <a:ext cx="669800" cy="265343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F66E6934-5884-6456-8781-2B70F2CAAD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4635994" y="1602766"/>
            <a:ext cx="669800" cy="2653438"/>
          </a:xfrm>
          <a:prstGeom prst="rect">
            <a:avLst/>
          </a:prstGeom>
        </p:spPr>
      </p:pic>
      <p:pic>
        <p:nvPicPr>
          <p:cNvPr id="77" name="Picture 76" descr="A picture containing text&#10;&#10;Description automatically generated">
            <a:extLst>
              <a:ext uri="{FF2B5EF4-FFF2-40B4-BE49-F238E27FC236}">
                <a16:creationId xmlns:a16="http://schemas.microsoft.com/office/drawing/2014/main" id="{81C69376-DC48-F799-CB61-D929A45C27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4995023" y="1602766"/>
            <a:ext cx="669800" cy="2653438"/>
          </a:xfrm>
          <a:prstGeom prst="rect">
            <a:avLst/>
          </a:prstGeom>
        </p:spPr>
      </p:pic>
      <p:pic>
        <p:nvPicPr>
          <p:cNvPr id="78" name="Picture 77" descr="A picture containing text&#10;&#10;Description automatically generated">
            <a:extLst>
              <a:ext uri="{FF2B5EF4-FFF2-40B4-BE49-F238E27FC236}">
                <a16:creationId xmlns:a16="http://schemas.microsoft.com/office/drawing/2014/main" id="{AD9021CF-A408-4BF6-4DDE-FF6B3D754A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354052" y="1602766"/>
            <a:ext cx="669800" cy="2653438"/>
          </a:xfrm>
          <a:prstGeom prst="rect">
            <a:avLst/>
          </a:prstGeom>
        </p:spPr>
      </p:pic>
      <p:pic>
        <p:nvPicPr>
          <p:cNvPr id="79" name="Picture 78" descr="A picture containing text&#10;&#10;Description automatically generated">
            <a:extLst>
              <a:ext uri="{FF2B5EF4-FFF2-40B4-BE49-F238E27FC236}">
                <a16:creationId xmlns:a16="http://schemas.microsoft.com/office/drawing/2014/main" id="{4D3ABDA3-F315-9A94-1B45-CF53409B39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713079" y="1602766"/>
            <a:ext cx="669800" cy="265343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BF558C8-6A1F-A41F-8648-A47733A26B2E}"/>
              </a:ext>
            </a:extLst>
          </p:cNvPr>
          <p:cNvSpPr txBox="1"/>
          <p:nvPr/>
        </p:nvSpPr>
        <p:spPr>
          <a:xfrm>
            <a:off x="656982" y="4935899"/>
            <a:ext cx="8280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Now I need to subtract </a:t>
            </a:r>
            <a:r>
              <a:rPr lang="en-US" sz="3200" b="1" dirty="0">
                <a:latin typeface="Arial Rounded MT Bold" panose="020F0704030504030204" pitchFamily="34" charset="0"/>
              </a:rPr>
              <a:t>10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4E0ABC8-BB4A-6B82-74E1-AC067B22BED6}"/>
              </a:ext>
            </a:extLst>
          </p:cNvPr>
          <p:cNvSpPr txBox="1"/>
          <p:nvPr/>
        </p:nvSpPr>
        <p:spPr>
          <a:xfrm>
            <a:off x="1597362" y="4938586"/>
            <a:ext cx="6399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What do I have left?</a:t>
            </a:r>
          </a:p>
          <a:p>
            <a:pPr algn="ctr"/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2" grpId="0" animBg="1"/>
      <p:bldP spid="80" grpId="0"/>
      <p:bldP spid="80" grpId="1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BF8D64-B365-BD94-5C9A-8777F4E64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E3FB836-4142-8F34-AF9E-0CA0BB1C1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8412" y="5259559"/>
            <a:ext cx="824759" cy="6185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0DB077-1026-5D25-CF23-31D81AF96719}"/>
              </a:ext>
            </a:extLst>
          </p:cNvPr>
          <p:cNvSpPr/>
          <p:nvPr/>
        </p:nvSpPr>
        <p:spPr>
          <a:xfrm>
            <a:off x="2118391" y="641274"/>
            <a:ext cx="4473527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5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100 - 10 =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041FA2-C1D0-446B-6448-653513FE5A15}"/>
              </a:ext>
            </a:extLst>
          </p:cNvPr>
          <p:cNvSpPr/>
          <p:nvPr/>
        </p:nvSpPr>
        <p:spPr>
          <a:xfrm>
            <a:off x="5878015" y="606350"/>
            <a:ext cx="1078539" cy="69249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639938-AC27-F3F6-E662-4D605BC96838}"/>
              </a:ext>
            </a:extLst>
          </p:cNvPr>
          <p:cNvGrpSpPr/>
          <p:nvPr/>
        </p:nvGrpSpPr>
        <p:grpSpPr>
          <a:xfrm>
            <a:off x="3278174" y="1731546"/>
            <a:ext cx="2455911" cy="2346027"/>
            <a:chOff x="3306907" y="1731547"/>
            <a:chExt cx="2455911" cy="2346027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22D95FE-1243-8038-1D23-7AA33F163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3306907" y="1731547"/>
              <a:ext cx="592201" cy="2346027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F24A571-258D-B0D5-D993-0ACFFE641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3513986" y="1731547"/>
              <a:ext cx="592201" cy="2346027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D48A933-F63D-E11A-576A-72BCFDA03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3721065" y="1731547"/>
              <a:ext cx="592201" cy="2346027"/>
            </a:xfrm>
            <a:prstGeom prst="rect">
              <a:avLst/>
            </a:prstGeom>
          </p:spPr>
        </p:pic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E2A54A8-EB8F-338A-277F-A3D7C56EA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3928144" y="1731547"/>
              <a:ext cx="592201" cy="2346027"/>
            </a:xfrm>
            <a:prstGeom prst="rect">
              <a:avLst/>
            </a:prstGeom>
          </p:spPr>
        </p:pic>
        <p:pic>
          <p:nvPicPr>
            <p:cNvPr id="31" name="Picture 3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B2812F-05AF-C212-0AC1-3A0147505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4135223" y="1731547"/>
              <a:ext cx="592201" cy="2346027"/>
            </a:xfrm>
            <a:prstGeom prst="rect">
              <a:avLst/>
            </a:prstGeom>
          </p:spPr>
        </p:pic>
        <p:pic>
          <p:nvPicPr>
            <p:cNvPr id="29" name="Picture 2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68881B6-1CBA-7DD7-3D0F-35A26554F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4342302" y="1731547"/>
              <a:ext cx="592201" cy="2346027"/>
            </a:xfrm>
            <a:prstGeom prst="rect">
              <a:avLst/>
            </a:prstGeom>
          </p:spPr>
        </p:pic>
        <p:pic>
          <p:nvPicPr>
            <p:cNvPr id="34" name="Picture 3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8C57CA0-1507-A2E0-9245-536B02154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4549381" y="1731547"/>
              <a:ext cx="592201" cy="2346027"/>
            </a:xfrm>
            <a:prstGeom prst="rect">
              <a:avLst/>
            </a:prstGeom>
          </p:spPr>
        </p:pic>
        <p:pic>
          <p:nvPicPr>
            <p:cNvPr id="36" name="Picture 3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A45C6B0-B5ED-EA73-0ADE-35672D259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4756460" y="1731547"/>
              <a:ext cx="592201" cy="2346027"/>
            </a:xfrm>
            <a:prstGeom prst="rect">
              <a:avLst/>
            </a:prstGeom>
          </p:spPr>
        </p:pic>
        <p:pic>
          <p:nvPicPr>
            <p:cNvPr id="38" name="Picture 3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100E026-F175-C574-EF1F-EB44A9CD8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4963539" y="1731547"/>
              <a:ext cx="592201" cy="2346027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16015A5-50A2-BC20-03BC-CE686D7E8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5170617" y="1731547"/>
              <a:ext cx="592201" cy="234602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D6E9E2-8CE2-4AA6-7EAB-7D394E04B7BF}"/>
              </a:ext>
            </a:extLst>
          </p:cNvPr>
          <p:cNvSpPr txBox="1"/>
          <p:nvPr/>
        </p:nvSpPr>
        <p:spPr>
          <a:xfrm>
            <a:off x="985249" y="4896644"/>
            <a:ext cx="72488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First, I exchange 100 for ten 10s</a:t>
            </a:r>
          </a:p>
          <a:p>
            <a:pPr algn="ctr"/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6E470-8BD3-1DA6-EB29-2B5DC52840A3}"/>
              </a:ext>
            </a:extLst>
          </p:cNvPr>
          <p:cNvSpPr txBox="1"/>
          <p:nvPr/>
        </p:nvSpPr>
        <p:spPr>
          <a:xfrm>
            <a:off x="401903" y="4821868"/>
            <a:ext cx="799232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What do I need to do first.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F575E-9DB9-064A-7310-6ADFDB0DA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449" y="132411"/>
            <a:ext cx="1219799" cy="1212261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8AA600A-7934-A382-B4D6-D778DA69E9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842598" y="1731547"/>
            <a:ext cx="592201" cy="234602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771EB2E8-9BF0-0DEA-8ACC-140C8C13DB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3148000" y="1731547"/>
            <a:ext cx="592201" cy="2346027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295EC4E-DA0A-DD4B-DCB0-F825DBAE2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3453402" y="1731547"/>
            <a:ext cx="592201" cy="2346027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FBA413D-B59C-BAB1-F45D-94BCEB909F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3758804" y="1731547"/>
            <a:ext cx="592201" cy="234602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5F987C7-CE78-6B72-DA82-5817395EE5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4064206" y="1731547"/>
            <a:ext cx="592201" cy="2346027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A967F0E0-226B-C269-633B-ECCB425EE4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4369608" y="1731547"/>
            <a:ext cx="592201" cy="2346027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73124AD9-8013-CDAB-F616-AC5073E070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4675010" y="1731547"/>
            <a:ext cx="592201" cy="2346027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B4D43F07-05C7-C01B-40D6-8A2ADDB546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4980412" y="1731547"/>
            <a:ext cx="592201" cy="2346027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AD92652A-9969-3680-BB9A-1EAAAE58F7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285814" y="1731547"/>
            <a:ext cx="592201" cy="2346027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3B633F1F-1BE1-9BA5-9570-71F23720E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591214" y="1731547"/>
            <a:ext cx="592201" cy="2346027"/>
          </a:xfrm>
          <a:prstGeom prst="rect">
            <a:avLst/>
          </a:prstGeom>
        </p:spPr>
      </p:pic>
      <p:pic>
        <p:nvPicPr>
          <p:cNvPr id="25" name="Picture 2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04D30E2-5C02-2FEA-3387-859A41A76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280" y="140589"/>
            <a:ext cx="1233968" cy="1233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0A90BA-B47A-5484-F02D-CDBE1C141DAB}"/>
              </a:ext>
            </a:extLst>
          </p:cNvPr>
          <p:cNvSpPr txBox="1"/>
          <p:nvPr/>
        </p:nvSpPr>
        <p:spPr>
          <a:xfrm>
            <a:off x="406091" y="4866759"/>
            <a:ext cx="799232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Now I can subtract one </a:t>
            </a:r>
            <a:r>
              <a:rPr lang="en-US" sz="4000" b="1" dirty="0">
                <a:latin typeface="Arial Rounded MT Bold" panose="020F0704030504030204" pitchFamily="34" charset="0"/>
              </a:rPr>
              <a:t>10</a:t>
            </a:r>
            <a:r>
              <a:rPr lang="en-US" sz="4000" dirty="0">
                <a:latin typeface="Arial Rounded MT Bold" panose="020F0704030504030204" pitchFamily="34" charset="0"/>
              </a:rPr>
              <a:t>.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A20924-EB08-6D71-D355-4AAB0919A55C}"/>
              </a:ext>
            </a:extLst>
          </p:cNvPr>
          <p:cNvSpPr txBox="1"/>
          <p:nvPr/>
        </p:nvSpPr>
        <p:spPr>
          <a:xfrm>
            <a:off x="1072488" y="4832560"/>
            <a:ext cx="6650096" cy="1323439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do I have left?</a:t>
            </a:r>
          </a:p>
          <a:p>
            <a:pPr algn="ctr"/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27" name="Picture 26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0C2EFEE-B21F-FE38-4658-E2807C4A63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449" y="138150"/>
            <a:ext cx="1233968" cy="1244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45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13" grpId="0" animBg="1"/>
      <p:bldP spid="13" grpId="1" animBg="1"/>
      <p:bldP spid="9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F3351-408C-3030-C100-6EB0C0E24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35188A2-CA4D-8374-F9D6-966CBDA6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5C6BD5-B2FF-641C-283F-A5FB98886734}"/>
              </a:ext>
            </a:extLst>
          </p:cNvPr>
          <p:cNvSpPr/>
          <p:nvPr/>
        </p:nvSpPr>
        <p:spPr>
          <a:xfrm>
            <a:off x="2752266" y="11900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- 10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2BDCF6-B740-2C52-C430-B15A070AC8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18"/>
          <a:stretch>
            <a:fillRect/>
          </a:stretch>
        </p:blipFill>
        <p:spPr>
          <a:xfrm>
            <a:off x="-1219201" y="1299064"/>
            <a:ext cx="11582400" cy="52277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BC9FE49-54FC-4368-8BF9-19D31F3CA416}"/>
              </a:ext>
            </a:extLst>
          </p:cNvPr>
          <p:cNvGrpSpPr/>
          <p:nvPr/>
        </p:nvGrpSpPr>
        <p:grpSpPr>
          <a:xfrm>
            <a:off x="4818488" y="1719944"/>
            <a:ext cx="3091542" cy="838199"/>
            <a:chOff x="4589889" y="2558143"/>
            <a:chExt cx="3091542" cy="83819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DC128A0-27FC-4F0C-A946-7034FBBE61B5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A2F98AE-EEA4-BDCC-194F-5AE93CA17415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5DD199E-705A-8F5A-DF8E-A761D50E0888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024B98F-ACBD-4242-188F-1B5BAF56310C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1A048E-CC97-9ABC-E235-306769F78EDF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0119263-FE77-8A3B-8E06-9DF0197B6494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1798576-AC6E-9D9F-A7AB-1ABF3F4FEFD4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FB9E7BDE-4839-1B9C-377A-37470A5FAA6B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D5AD21A-3554-E9E8-0BBD-40A98EF20CC1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86955FFB-E7BC-6F54-F320-F18693B93C97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E66D79C5-8B4C-0097-4565-89A33DFE40DF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C45BBB-17C7-8E0E-658C-477359194D7D}"/>
              </a:ext>
            </a:extLst>
          </p:cNvPr>
          <p:cNvGrpSpPr/>
          <p:nvPr/>
        </p:nvGrpSpPr>
        <p:grpSpPr>
          <a:xfrm>
            <a:off x="4818488" y="4645412"/>
            <a:ext cx="3091542" cy="838199"/>
            <a:chOff x="4589889" y="2558143"/>
            <a:chExt cx="3091542" cy="83819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1877368-B9CE-B1DD-CC6F-6BABFB0987A5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717838-FF5C-37A2-7A17-A444466C0EB8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5C60F49-31F4-9521-716A-AE6C81306CF0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E8157ED-DFB1-934E-E803-46F87243E6BF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74FC19-E829-6190-3684-252FBCCAE10E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80EE7EB-21FD-D2AE-1398-C4D7CCCDE191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BAD0A11A-3F57-AA8E-05AF-BED570E3C14B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AE41818-FA13-C880-2008-E02CAD59CE27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DF047BC9-809C-9EEF-04D3-693FF889C89B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BE083845-B361-93F8-E7BE-0C3A0446FA7F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7A7BE37-67E3-C87F-E0CC-6A0F348F412C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58AB572-3CA9-B43E-2BAE-1ACB9F5DB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DCA046-3113-F1FF-B010-5DE22D1FBE7A}"/>
              </a:ext>
            </a:extLst>
          </p:cNvPr>
          <p:cNvSpPr txBox="1"/>
          <p:nvPr/>
        </p:nvSpPr>
        <p:spPr>
          <a:xfrm>
            <a:off x="431915" y="5780782"/>
            <a:ext cx="82801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First, I’m going to show </a:t>
            </a:r>
            <a:r>
              <a:rPr lang="en-US" sz="3200" b="1" dirty="0">
                <a:latin typeface="Arial Rounded MT Bold" panose="020F0704030504030204" pitchFamily="34" charset="0"/>
              </a:rPr>
              <a:t>40</a:t>
            </a:r>
            <a:r>
              <a:rPr lang="en-US" sz="3200" dirty="0">
                <a:latin typeface="Arial Rounded MT Bold" panose="020F0704030504030204" pitchFamily="34" charset="0"/>
              </a:rPr>
              <a:t> on 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the </a:t>
            </a:r>
            <a:r>
              <a:rPr lang="en-US" sz="3200" dirty="0" err="1">
                <a:latin typeface="Arial Rounded MT Bold" panose="020F0704030504030204" pitchFamily="34" charset="0"/>
              </a:rPr>
              <a:t>rekenrek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D2F63-887D-24DD-D668-E5EB1F041798}"/>
              </a:ext>
            </a:extLst>
          </p:cNvPr>
          <p:cNvSpPr txBox="1"/>
          <p:nvPr/>
        </p:nvSpPr>
        <p:spPr>
          <a:xfrm>
            <a:off x="1554854" y="5780782"/>
            <a:ext cx="6399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Now I need to subtract </a:t>
            </a:r>
            <a:r>
              <a:rPr lang="en-US" sz="3600" b="1" dirty="0">
                <a:latin typeface="Arial Rounded MT Bold" panose="020F0704030504030204" pitchFamily="34" charset="0"/>
              </a:rPr>
              <a:t>10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</a:p>
          <a:p>
            <a:pPr algn="ctr"/>
            <a:endParaRPr lang="en-US" sz="3600" dirty="0">
              <a:latin typeface="Arial Rounded MT Bold" panose="020F07040305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3E6EDD-ECBA-CC18-6E8E-9DB28F1D34DD}"/>
              </a:ext>
            </a:extLst>
          </p:cNvPr>
          <p:cNvGrpSpPr/>
          <p:nvPr/>
        </p:nvGrpSpPr>
        <p:grpSpPr>
          <a:xfrm>
            <a:off x="1503053" y="4620011"/>
            <a:ext cx="3091542" cy="838199"/>
            <a:chOff x="4589889" y="2558143"/>
            <a:chExt cx="3091542" cy="838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E2A4851-0E03-2444-8696-38C50388F4C8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9D44BE-02FE-9346-804D-FBCC61BF6C45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24EE7DA-36D6-BF15-9586-978542370525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E8BF29D-CA49-2FC8-FAAB-73AE8118487D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0327D72-1E54-3961-2647-700F36C04F24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8A15A8-CE98-6A90-88BF-8E8A3AB20734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B15EF33-E3EC-7921-30F6-A912E6126642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7924F65-8B8C-4687-444B-C9DC6F972D70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1C5D109-151B-3123-7DE3-D011F77E32B7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F01AB86-ABDD-1006-C048-A638B1A049F0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62792DF-F510-5365-814D-E5D11F5E09FD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C3972F8-BC2F-EA54-F5F9-A8935D316A3D}"/>
              </a:ext>
            </a:extLst>
          </p:cNvPr>
          <p:cNvSpPr txBox="1"/>
          <p:nvPr/>
        </p:nvSpPr>
        <p:spPr>
          <a:xfrm>
            <a:off x="1251430" y="5683378"/>
            <a:ext cx="6399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What do I have left?</a:t>
            </a:r>
          </a:p>
          <a:p>
            <a:pPr algn="ctr"/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245D19E-5AA9-4A11-7F67-C318B4662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2" y="134995"/>
            <a:ext cx="1233968" cy="1201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7DE1A3F-7F61-9CAC-F80E-AAA775FEE266}"/>
              </a:ext>
            </a:extLst>
          </p:cNvPr>
          <p:cNvSpPr/>
          <p:nvPr/>
        </p:nvSpPr>
        <p:spPr>
          <a:xfrm>
            <a:off x="6431136" y="129090"/>
            <a:ext cx="1754517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E09BB01-7CB2-3233-273A-873572A3CE9C}"/>
              </a:ext>
            </a:extLst>
          </p:cNvPr>
          <p:cNvGrpSpPr/>
          <p:nvPr/>
        </p:nvGrpSpPr>
        <p:grpSpPr>
          <a:xfrm>
            <a:off x="4816456" y="2688236"/>
            <a:ext cx="3091542" cy="838199"/>
            <a:chOff x="4589889" y="2558143"/>
            <a:chExt cx="3091542" cy="838199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7FEDA67D-6493-912F-36EA-CADE87D4FAA1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B45404D8-A252-A508-E504-6B602F342DD5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17BD64ED-1E27-5698-A4D2-5FFFCB6DD986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8A832802-1CE4-ABEE-2D19-17E1D9B26B36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9A8F5E4-349E-98F1-0CC8-1888229F6C34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6F76F14-3214-ED08-82A6-21E54BFCE1CB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0FE5FE31-650B-19DF-57C4-C29C8EE61839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A4F72303-715F-C8AF-43BB-149318666111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1B193714-8AF8-091E-435A-1F7B18E8247F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188523F-AA96-9CA9-C43A-6E07A44384D8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D9BE88E3-9641-0FC4-A194-B7CB565EE914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5F2A4A-F1F8-FB41-94B9-87CAFCB53518}"/>
              </a:ext>
            </a:extLst>
          </p:cNvPr>
          <p:cNvGrpSpPr/>
          <p:nvPr/>
        </p:nvGrpSpPr>
        <p:grpSpPr>
          <a:xfrm>
            <a:off x="4810350" y="3666824"/>
            <a:ext cx="3091542" cy="838199"/>
            <a:chOff x="4589889" y="2558143"/>
            <a:chExt cx="3091542" cy="8381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ECAD808-3F4D-62C9-3BB1-13B5472A7984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28312F7-7F70-ED41-CFE6-1C408781A4CB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8DB0618-B760-FEA1-A594-282FAD00C3C4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8D2B6E5-218C-9930-1D01-E4E7FF942B01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408963B-E126-5A75-0E3A-F65913292122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F82138A-11B3-C4C7-3D3C-370EA68542D4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0CB99012-54DB-4889-59A1-47822D09520B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B8044CDD-0ABC-AD7D-0B53-2E48ECC381E3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C4F5397D-2192-DCC2-353E-D65FB1C253FA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F0BE7FE0-537C-6A51-5140-19DA38726DE5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2F3A5E53-A20D-6D41-5E56-180A89094FEE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35903 -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35903 -0.003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35903 -0.003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35903 -0.003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6268 -2.2222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20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4C45B5-58E5-7E7F-45EB-46D86B46C4D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What do you notice?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53ADA2-762A-C3C9-E72A-66843ADDAF14}"/>
              </a:ext>
            </a:extLst>
          </p:cNvPr>
          <p:cNvSpPr/>
          <p:nvPr/>
        </p:nvSpPr>
        <p:spPr>
          <a:xfrm>
            <a:off x="1163903" y="14615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21F4F-2254-49BB-FF56-D9865DF55526}"/>
              </a:ext>
            </a:extLst>
          </p:cNvPr>
          <p:cNvSpPr/>
          <p:nvPr/>
        </p:nvSpPr>
        <p:spPr>
          <a:xfrm>
            <a:off x="3835812" y="14792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4AE5A-45F8-D0D7-7A32-D7935207C0D9}"/>
              </a:ext>
            </a:extLst>
          </p:cNvPr>
          <p:cNvSpPr/>
          <p:nvPr/>
        </p:nvSpPr>
        <p:spPr>
          <a:xfrm>
            <a:off x="2395395" y="14315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9FBB5-15FD-871D-F06C-6A9764674AAA}"/>
              </a:ext>
            </a:extLst>
          </p:cNvPr>
          <p:cNvSpPr/>
          <p:nvPr/>
        </p:nvSpPr>
        <p:spPr>
          <a:xfrm>
            <a:off x="5182829" y="14320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D939A-A868-C863-62A5-738D1C6F7470}"/>
              </a:ext>
            </a:extLst>
          </p:cNvPr>
          <p:cNvSpPr/>
          <p:nvPr/>
        </p:nvSpPr>
        <p:spPr>
          <a:xfrm>
            <a:off x="6426609" y="145562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4574A3-625D-A5B0-A318-208AE6575B3D}"/>
              </a:ext>
            </a:extLst>
          </p:cNvPr>
          <p:cNvSpPr/>
          <p:nvPr/>
        </p:nvSpPr>
        <p:spPr>
          <a:xfrm>
            <a:off x="1163903" y="29464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0F340-1BD6-7E96-ACFE-4E52489CC17B}"/>
              </a:ext>
            </a:extLst>
          </p:cNvPr>
          <p:cNvSpPr/>
          <p:nvPr/>
        </p:nvSpPr>
        <p:spPr>
          <a:xfrm>
            <a:off x="3867775" y="28987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A6CA42-8BED-F1F5-8CCD-14DE8F9066D8}"/>
              </a:ext>
            </a:extLst>
          </p:cNvPr>
          <p:cNvSpPr/>
          <p:nvPr/>
        </p:nvSpPr>
        <p:spPr>
          <a:xfrm>
            <a:off x="2427358" y="28510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12390-D6CD-7FAE-8B17-2AA3D9DAB33F}"/>
              </a:ext>
            </a:extLst>
          </p:cNvPr>
          <p:cNvSpPr/>
          <p:nvPr/>
        </p:nvSpPr>
        <p:spPr>
          <a:xfrm>
            <a:off x="5214792" y="285155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5FF28-5283-8C02-0B08-2B60680D1BDC}"/>
              </a:ext>
            </a:extLst>
          </p:cNvPr>
          <p:cNvSpPr/>
          <p:nvPr/>
        </p:nvSpPr>
        <p:spPr>
          <a:xfrm>
            <a:off x="6458572" y="28810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CA05E0-6EE9-1756-F49F-97007BFCE7A2}"/>
              </a:ext>
            </a:extLst>
          </p:cNvPr>
          <p:cNvSpPr/>
          <p:nvPr/>
        </p:nvSpPr>
        <p:spPr>
          <a:xfrm>
            <a:off x="414177" y="4456043"/>
            <a:ext cx="83156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When you subtract ____ from a number, the tens digit goes down by _____.</a:t>
            </a:r>
            <a:endParaRPr lang="en-GB" sz="4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3ECB16-15F2-D4CA-A1A6-636C543E1A55}"/>
              </a:ext>
            </a:extLst>
          </p:cNvPr>
          <p:cNvSpPr/>
          <p:nvPr/>
        </p:nvSpPr>
        <p:spPr>
          <a:xfrm>
            <a:off x="4893998" y="4312046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4AD49-3B79-F129-734D-785DF23F69F4}"/>
              </a:ext>
            </a:extLst>
          </p:cNvPr>
          <p:cNvSpPr/>
          <p:nvPr/>
        </p:nvSpPr>
        <p:spPr>
          <a:xfrm>
            <a:off x="3622561" y="5671548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90 - 10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963884" y="145625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70 - 10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341672" y="546109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100 - 10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60 - 10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969328" y="250164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974771" y="3503435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980214" y="450009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192134" y="5479546"/>
            <a:ext cx="8055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90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484225" y="316548"/>
            <a:ext cx="8315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When you subtract 10, the number gets smaller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1|2.2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255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2025-12-04T18:39:49Z</dcterms:modified>
  <cp:category/>
</cp:coreProperties>
</file>