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65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04/12/2025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8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976082" y="253357"/>
            <a:ext cx="56040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Add 3 to a number </a:t>
            </a:r>
          </a:p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(swapping)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EB91C75-205B-606B-73D2-2083B0C4E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2967" y="2879932"/>
            <a:ext cx="3352802" cy="3056294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55572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B3095-6C6E-D6C6-7D53-0474916D5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A361B5E-4651-09C3-BE06-AE76283F5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83D148-1E48-1ECA-CF1D-3E729CB0D160}"/>
              </a:ext>
            </a:extLst>
          </p:cNvPr>
          <p:cNvSpPr txBox="1"/>
          <p:nvPr/>
        </p:nvSpPr>
        <p:spPr>
          <a:xfrm>
            <a:off x="573958" y="5262118"/>
            <a:ext cx="79960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latin typeface="Comic Sans MS" panose="030F0702030302020204" pitchFamily="66" charset="0"/>
              </a:rPr>
              <a:t>What is the same and what is different?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F927B9-64C8-474E-B954-5E964F35AE46}"/>
              </a:ext>
            </a:extLst>
          </p:cNvPr>
          <p:cNvGrpSpPr/>
          <p:nvPr/>
        </p:nvGrpSpPr>
        <p:grpSpPr>
          <a:xfrm>
            <a:off x="741093" y="1704553"/>
            <a:ext cx="1224116" cy="1067518"/>
            <a:chOff x="1787013" y="2158180"/>
            <a:chExt cx="1224116" cy="1067518"/>
          </a:xfrm>
        </p:grpSpPr>
        <p:pic>
          <p:nvPicPr>
            <p:cNvPr id="13" name="Picture 12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23FCC0C4-4FD6-AD9D-F289-774FF30CB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14" name="Picture 1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D8C53A5-9EB1-7A29-64A6-DBF04814C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15" name="Picture 1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D7798198-B5F0-97B0-7F33-477425138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16" name="Picture 1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580090B-24AF-38BA-4D30-58B0685B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FFCC2-8365-AEDA-A153-B8E1D25917CE}"/>
              </a:ext>
            </a:extLst>
          </p:cNvPr>
          <p:cNvGrpSpPr/>
          <p:nvPr/>
        </p:nvGrpSpPr>
        <p:grpSpPr>
          <a:xfrm>
            <a:off x="7337308" y="1689004"/>
            <a:ext cx="1224116" cy="1067518"/>
            <a:chOff x="1787013" y="2158180"/>
            <a:chExt cx="1224116" cy="1067518"/>
          </a:xfrm>
        </p:grpSpPr>
        <p:pic>
          <p:nvPicPr>
            <p:cNvPr id="34" name="Picture 33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6CB7B1F7-A198-EF4E-4BD5-78B8E04B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158180"/>
              <a:ext cx="535858" cy="535858"/>
            </a:xfrm>
            <a:prstGeom prst="rect">
              <a:avLst/>
            </a:prstGeom>
          </p:spPr>
        </p:pic>
        <p:pic>
          <p:nvPicPr>
            <p:cNvPr id="35" name="Picture 34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9ADC2550-0ACA-F1E7-D56E-493F43D4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158180"/>
              <a:ext cx="535858" cy="535858"/>
            </a:xfrm>
            <a:prstGeom prst="rect">
              <a:avLst/>
            </a:prstGeom>
          </p:spPr>
        </p:pic>
        <p:pic>
          <p:nvPicPr>
            <p:cNvPr id="36" name="Picture 35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A60C32A9-685E-FB64-AD2F-360E35797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87013" y="2689840"/>
              <a:ext cx="535858" cy="535858"/>
            </a:xfrm>
            <a:prstGeom prst="rect">
              <a:avLst/>
            </a:prstGeom>
          </p:spPr>
        </p:pic>
        <p:pic>
          <p:nvPicPr>
            <p:cNvPr id="37" name="Picture 36" descr="A red circle on a black background&#10;&#10;AI-generated content may be incorrect.">
              <a:extLst>
                <a:ext uri="{FF2B5EF4-FFF2-40B4-BE49-F238E27FC236}">
                  <a16:creationId xmlns:a16="http://schemas.microsoft.com/office/drawing/2014/main" id="{50A8A484-6846-F48C-8B3E-C871EAD7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5271" y="2689840"/>
              <a:ext cx="535858" cy="535858"/>
            </a:xfrm>
            <a:prstGeom prst="rect">
              <a:avLst/>
            </a:prstGeom>
          </p:spPr>
        </p:pic>
      </p:grpSp>
      <p:pic>
        <p:nvPicPr>
          <p:cNvPr id="40" name="Picture 39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9C6E0004-BEF5-7D30-EDDE-31D17163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66" y="2449593"/>
            <a:ext cx="536400" cy="5364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97354E8E-3F0C-5E37-A220-7056A6F989EE}"/>
              </a:ext>
            </a:extLst>
          </p:cNvPr>
          <p:cNvSpPr/>
          <p:nvPr/>
        </p:nvSpPr>
        <p:spPr>
          <a:xfrm>
            <a:off x="36379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F889337-D2D2-5745-3D69-40567238D023}"/>
              </a:ext>
            </a:extLst>
          </p:cNvPr>
          <p:cNvSpPr/>
          <p:nvPr/>
        </p:nvSpPr>
        <p:spPr>
          <a:xfrm>
            <a:off x="2633811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1928FB9-A8D8-A172-AB54-98F6BF6DFA1E}"/>
              </a:ext>
            </a:extLst>
          </p:cNvPr>
          <p:cNvSpPr/>
          <p:nvPr/>
        </p:nvSpPr>
        <p:spPr>
          <a:xfrm>
            <a:off x="1625997" y="176109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189FA9E-4235-419B-5ED3-5004C1CFBBDA}"/>
              </a:ext>
            </a:extLst>
          </p:cNvPr>
          <p:cNvSpPr/>
          <p:nvPr/>
        </p:nvSpPr>
        <p:spPr>
          <a:xfrm>
            <a:off x="367356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614D415-3444-02C7-FDD9-DAF4168D7C6C}"/>
              </a:ext>
            </a:extLst>
          </p:cNvPr>
          <p:cNvSpPr/>
          <p:nvPr/>
        </p:nvSpPr>
        <p:spPr>
          <a:xfrm>
            <a:off x="3673563" y="1857289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312FBD3-41CE-79DB-B34F-2693DD2C304B}"/>
              </a:ext>
            </a:extLst>
          </p:cNvPr>
          <p:cNvSpPr/>
          <p:nvPr/>
        </p:nvSpPr>
        <p:spPr>
          <a:xfrm>
            <a:off x="5588053" y="180966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EB25C1-60F8-D73E-D952-ABCC815BF4A9}"/>
              </a:ext>
            </a:extLst>
          </p:cNvPr>
          <p:cNvSpPr/>
          <p:nvPr/>
        </p:nvSpPr>
        <p:spPr>
          <a:xfrm>
            <a:off x="1594059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74FD15A-6EE2-1A2B-A284-3FFF9FFFAE82}"/>
              </a:ext>
            </a:extLst>
          </p:cNvPr>
          <p:cNvSpPr/>
          <p:nvPr/>
        </p:nvSpPr>
        <p:spPr>
          <a:xfrm>
            <a:off x="4686884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DF1C949-BE96-0F04-4768-6FCC16D11760}"/>
              </a:ext>
            </a:extLst>
          </p:cNvPr>
          <p:cNvSpPr/>
          <p:nvPr/>
        </p:nvSpPr>
        <p:spPr>
          <a:xfrm>
            <a:off x="6983333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CD545-DE0E-5AC0-29D8-A7DF122E5656}"/>
              </a:ext>
            </a:extLst>
          </p:cNvPr>
          <p:cNvSpPr/>
          <p:nvPr/>
        </p:nvSpPr>
        <p:spPr>
          <a:xfrm>
            <a:off x="5700205" y="312001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1950232D-0DFB-CD7C-513A-844831476F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2" name="Picture 1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F9831012-5A19-6649-B654-43FB447D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66" y="1601562"/>
            <a:ext cx="536400" cy="536400"/>
          </a:xfrm>
          <a:prstGeom prst="rect">
            <a:avLst/>
          </a:prstGeom>
        </p:spPr>
      </p:pic>
      <p:pic>
        <p:nvPicPr>
          <p:cNvPr id="5" name="Picture 4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86EC96E5-0A43-692A-0C5D-B510BCD5C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066" y="2025578"/>
            <a:ext cx="536400" cy="536400"/>
          </a:xfrm>
          <a:prstGeom prst="rect">
            <a:avLst/>
          </a:prstGeom>
        </p:spPr>
      </p:pic>
      <p:pic>
        <p:nvPicPr>
          <p:cNvPr id="6" name="Picture 5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95626D4E-54CB-0AD7-95DA-2902A28BD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616" y="2449593"/>
            <a:ext cx="536400" cy="536400"/>
          </a:xfrm>
          <a:prstGeom prst="rect">
            <a:avLst/>
          </a:prstGeom>
        </p:spPr>
      </p:pic>
      <p:pic>
        <p:nvPicPr>
          <p:cNvPr id="7" name="Picture 6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21D8C0D0-F2E8-CBF9-9B01-3C3AD9BBD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616" y="1601562"/>
            <a:ext cx="536400" cy="536400"/>
          </a:xfrm>
          <a:prstGeom prst="rect">
            <a:avLst/>
          </a:prstGeom>
        </p:spPr>
      </p:pic>
      <p:pic>
        <p:nvPicPr>
          <p:cNvPr id="8" name="Picture 7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E8669843-7EAE-5194-542F-6FA6C0911E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0616" y="2025578"/>
            <a:ext cx="536400" cy="5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2576160" y="262454"/>
            <a:ext cx="4712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Solve:  3 + 6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44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CA167B-C4E7-69D9-6129-4D142DBA761A}"/>
              </a:ext>
            </a:extLst>
          </p:cNvPr>
          <p:cNvGrpSpPr/>
          <p:nvPr/>
        </p:nvGrpSpPr>
        <p:grpSpPr>
          <a:xfrm>
            <a:off x="2765962" y="2043051"/>
            <a:ext cx="5675471" cy="1428489"/>
            <a:chOff x="2765962" y="2043051"/>
            <a:chExt cx="5675471" cy="14284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21A766-6128-6E95-FC38-7019040E344E}"/>
                </a:ext>
              </a:extLst>
            </p:cNvPr>
            <p:cNvSpPr/>
            <p:nvPr/>
          </p:nvSpPr>
          <p:spPr>
            <a:xfrm>
              <a:off x="2765962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26E06AD-793B-4F08-4321-58B357CB6C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504" y="2619085"/>
              <a:ext cx="5026153" cy="120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C08C2F78-6EB8-61BA-02A6-996A3FF1F40A}"/>
                </a:ext>
              </a:extLst>
            </p:cNvPr>
            <p:cNvSpPr/>
            <p:nvPr/>
          </p:nvSpPr>
          <p:spPr>
            <a:xfrm>
              <a:off x="3224063" y="2072263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Arrow: Curved Down 9">
              <a:extLst>
                <a:ext uri="{FF2B5EF4-FFF2-40B4-BE49-F238E27FC236}">
                  <a16:creationId xmlns:a16="http://schemas.microsoft.com/office/drawing/2014/main" id="{EAEAC704-D6D2-E9FD-D3CA-2A694DD3FE93}"/>
                </a:ext>
              </a:extLst>
            </p:cNvPr>
            <p:cNvSpPr/>
            <p:nvPr/>
          </p:nvSpPr>
          <p:spPr>
            <a:xfrm>
              <a:off x="4050868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Arrow: Curved Down 10">
              <a:extLst>
                <a:ext uri="{FF2B5EF4-FFF2-40B4-BE49-F238E27FC236}">
                  <a16:creationId xmlns:a16="http://schemas.microsoft.com/office/drawing/2014/main" id="{96E15330-05CB-376A-C14F-005C3BF98913}"/>
                </a:ext>
              </a:extLst>
            </p:cNvPr>
            <p:cNvSpPr/>
            <p:nvPr/>
          </p:nvSpPr>
          <p:spPr>
            <a:xfrm>
              <a:off x="5704478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Arrow: Curved Down 11">
              <a:extLst>
                <a:ext uri="{FF2B5EF4-FFF2-40B4-BE49-F238E27FC236}">
                  <a16:creationId xmlns:a16="http://schemas.microsoft.com/office/drawing/2014/main" id="{B269E0A7-E459-18DD-086C-D01DDF06F1F0}"/>
                </a:ext>
              </a:extLst>
            </p:cNvPr>
            <p:cNvSpPr/>
            <p:nvPr/>
          </p:nvSpPr>
          <p:spPr>
            <a:xfrm>
              <a:off x="4877673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7178E91C-BF59-C856-57D4-DAF09CCDEF2D}"/>
                </a:ext>
              </a:extLst>
            </p:cNvPr>
            <p:cNvSpPr/>
            <p:nvPr/>
          </p:nvSpPr>
          <p:spPr>
            <a:xfrm>
              <a:off x="6531283" y="2076076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43D1684-96D6-7822-2489-FB55FC08304D}"/>
                </a:ext>
              </a:extLst>
            </p:cNvPr>
            <p:cNvSpPr/>
            <p:nvPr/>
          </p:nvSpPr>
          <p:spPr>
            <a:xfrm>
              <a:off x="3475007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5F2FEEB-F91C-70D6-D117-1DF1BE016E16}"/>
                </a:ext>
              </a:extLst>
            </p:cNvPr>
            <p:cNvSpPr/>
            <p:nvPr/>
          </p:nvSpPr>
          <p:spPr>
            <a:xfrm>
              <a:off x="4303436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57B4AB2-8D5B-9D67-0EB0-1C0D2EC3BDB5}"/>
                </a:ext>
              </a:extLst>
            </p:cNvPr>
            <p:cNvSpPr/>
            <p:nvPr/>
          </p:nvSpPr>
          <p:spPr>
            <a:xfrm>
              <a:off x="5111967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545333C-7164-F591-18C4-46A081825227}"/>
                </a:ext>
              </a:extLst>
            </p:cNvPr>
            <p:cNvSpPr/>
            <p:nvPr/>
          </p:nvSpPr>
          <p:spPr>
            <a:xfrm>
              <a:off x="5920498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E46414-1A05-6118-E00E-E9E2D917F507}"/>
                </a:ext>
              </a:extLst>
            </p:cNvPr>
            <p:cNvSpPr/>
            <p:nvPr/>
          </p:nvSpPr>
          <p:spPr>
            <a:xfrm>
              <a:off x="6713819" y="2548210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0AAEFE7-7526-F7D7-1EDF-DB2B7618002C}"/>
                </a:ext>
              </a:extLst>
            </p:cNvPr>
            <p:cNvSpPr/>
            <p:nvPr/>
          </p:nvSpPr>
          <p:spPr>
            <a:xfrm>
              <a:off x="7522350" y="2538539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6" name="Arrow: Curved Down 55">
              <a:extLst>
                <a:ext uri="{FF2B5EF4-FFF2-40B4-BE49-F238E27FC236}">
                  <a16:creationId xmlns:a16="http://schemas.microsoft.com/office/drawing/2014/main" id="{BEBDD55A-565B-D1CA-EAD0-D6CCED030C68}"/>
                </a:ext>
              </a:extLst>
            </p:cNvPr>
            <p:cNvSpPr/>
            <p:nvPr/>
          </p:nvSpPr>
          <p:spPr>
            <a:xfrm>
              <a:off x="7358088" y="2043051"/>
              <a:ext cx="79332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924743" y="1446509"/>
            <a:ext cx="6012778" cy="1950379"/>
          </a:xfrm>
          <a:prstGeom prst="wedgeRoundRectCallout">
            <a:avLst>
              <a:gd name="adj1" fmla="val -65723"/>
              <a:gd name="adj2" fmla="val 1867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ysClr val="windowText" lastClr="000000"/>
                </a:solidFill>
              </a:rPr>
              <a:t> times.”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67705E8-99D0-80A9-DA76-F6EBF7E73B48}"/>
              </a:ext>
            </a:extLst>
          </p:cNvPr>
          <p:cNvSpPr/>
          <p:nvPr/>
        </p:nvSpPr>
        <p:spPr>
          <a:xfrm>
            <a:off x="1435177" y="5911020"/>
            <a:ext cx="6655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is quicker?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B86A8-F19B-1D23-EFDF-90C66283B691}"/>
              </a:ext>
            </a:extLst>
          </p:cNvPr>
          <p:cNvGrpSpPr/>
          <p:nvPr/>
        </p:nvGrpSpPr>
        <p:grpSpPr>
          <a:xfrm>
            <a:off x="2374271" y="4041550"/>
            <a:ext cx="3649162" cy="1487943"/>
            <a:chOff x="2374271" y="4041550"/>
            <a:chExt cx="3649162" cy="14879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DDD46AF-0410-8E38-2797-0FEFA9842CC9}"/>
                </a:ext>
              </a:extLst>
            </p:cNvPr>
            <p:cNvSpPr/>
            <p:nvPr/>
          </p:nvSpPr>
          <p:spPr>
            <a:xfrm>
              <a:off x="2374271" y="4606163"/>
              <a:ext cx="17265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E5F3A04-E615-0788-C6B4-1E6AA48372F1}"/>
                </a:ext>
              </a:extLst>
            </p:cNvPr>
            <p:cNvCxnSpPr>
              <a:cxnSpLocks/>
            </p:cNvCxnSpPr>
            <p:nvPr/>
          </p:nvCxnSpPr>
          <p:spPr>
            <a:xfrm>
              <a:off x="3290784" y="4609976"/>
              <a:ext cx="1329856" cy="381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Curved Down 26">
              <a:extLst>
                <a:ext uri="{FF2B5EF4-FFF2-40B4-BE49-F238E27FC236}">
                  <a16:creationId xmlns:a16="http://schemas.microsoft.com/office/drawing/2014/main" id="{4BA4E786-7607-6947-FA8F-A5CAEB0422A6}"/>
                </a:ext>
              </a:extLst>
            </p:cNvPr>
            <p:cNvSpPr/>
            <p:nvPr/>
          </p:nvSpPr>
          <p:spPr>
            <a:xfrm>
              <a:off x="3334348" y="4051079"/>
              <a:ext cx="904335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B17FB6B-9A53-E82D-EBF6-A359C514BE4E}"/>
                </a:ext>
              </a:extLst>
            </p:cNvPr>
            <p:cNvSpPr/>
            <p:nvPr/>
          </p:nvSpPr>
          <p:spPr>
            <a:xfrm>
              <a:off x="3668483" y="4602350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93F3CED7-CD24-A6E3-47B4-8E0FAA8DC8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8683" y="4606163"/>
              <a:ext cx="1784750" cy="365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row: Curved Down 3">
              <a:extLst>
                <a:ext uri="{FF2B5EF4-FFF2-40B4-BE49-F238E27FC236}">
                  <a16:creationId xmlns:a16="http://schemas.microsoft.com/office/drawing/2014/main" id="{B6008700-5FFE-F283-B5A6-53AAAC3B55F9}"/>
                </a:ext>
              </a:extLst>
            </p:cNvPr>
            <p:cNvSpPr/>
            <p:nvPr/>
          </p:nvSpPr>
          <p:spPr>
            <a:xfrm>
              <a:off x="4202434" y="4041550"/>
              <a:ext cx="903851" cy="471336"/>
            </a:xfrm>
            <a:prstGeom prst="curved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8A926A9-21ED-6405-57B5-0F6BCF5351FF}"/>
                </a:ext>
              </a:extLst>
            </p:cNvPr>
            <p:cNvSpPr/>
            <p:nvPr/>
          </p:nvSpPr>
          <p:spPr>
            <a:xfrm>
              <a:off x="4473015" y="4592821"/>
              <a:ext cx="91908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Arrow: Curved Down 12">
            <a:extLst>
              <a:ext uri="{FF2B5EF4-FFF2-40B4-BE49-F238E27FC236}">
                <a16:creationId xmlns:a16="http://schemas.microsoft.com/office/drawing/2014/main" id="{84F193C8-42B8-A6C4-AC0C-D9E1CF887A6C}"/>
              </a:ext>
            </a:extLst>
          </p:cNvPr>
          <p:cNvSpPr/>
          <p:nvPr/>
        </p:nvSpPr>
        <p:spPr>
          <a:xfrm>
            <a:off x="5119582" y="4027368"/>
            <a:ext cx="903851" cy="471336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121F57-D4D0-94B7-9798-78CCD35B4D38}"/>
              </a:ext>
            </a:extLst>
          </p:cNvPr>
          <p:cNvSpPr/>
          <p:nvPr/>
        </p:nvSpPr>
        <p:spPr>
          <a:xfrm>
            <a:off x="5342351" y="4592821"/>
            <a:ext cx="9190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795503" y="3645300"/>
            <a:ext cx="6012778" cy="1950379"/>
          </a:xfrm>
          <a:prstGeom prst="wedgeRoundRectCallout">
            <a:avLst>
              <a:gd name="adj1" fmla="val -66628"/>
              <a:gd name="adj2" fmla="val 20352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GB" sz="2800" b="1" dirty="0">
                <a:solidFill>
                  <a:sysClr val="windowText" lastClr="000000"/>
                </a:solidFill>
              </a:rPr>
              <a:t>“I am going to start on </a:t>
            </a:r>
            <a:r>
              <a:rPr lang="en-GB" sz="2800" b="1" dirty="0">
                <a:solidFill>
                  <a:srgbClr val="FF0000"/>
                </a:solidFill>
              </a:rPr>
              <a:t>6</a:t>
            </a:r>
            <a:r>
              <a:rPr lang="en-GB" sz="2800" b="1" dirty="0">
                <a:solidFill>
                  <a:sysClr val="windowText" lastClr="000000"/>
                </a:solidFill>
              </a:rPr>
              <a:t> and count on </a:t>
            </a:r>
            <a:r>
              <a:rPr lang="en-GB" sz="2800" b="1" dirty="0">
                <a:solidFill>
                  <a:srgbClr val="FF0000"/>
                </a:solidFill>
              </a:rPr>
              <a:t>3</a:t>
            </a:r>
            <a:r>
              <a:rPr lang="en-GB" sz="2800" b="1" dirty="0">
                <a:solidFill>
                  <a:sysClr val="windowText" lastClr="000000"/>
                </a:solidFill>
              </a:rPr>
              <a:t> times.”</a:t>
            </a: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D11151D0-EA26-90D6-4DD8-30A60AA67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8423" y="3835432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56977DFC-6B21-55AC-D88F-A8F1EDAF5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30" y="1684888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706F21-8E60-D66E-F48D-C7A66A1E1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FC43BA-1578-EA46-C903-E84230A9F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5D8307-79E2-B0AF-2C7E-2B8E1E299B2F}"/>
              </a:ext>
            </a:extLst>
          </p:cNvPr>
          <p:cNvSpPr/>
          <p:nvPr/>
        </p:nvSpPr>
        <p:spPr>
          <a:xfrm>
            <a:off x="2032829" y="254825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FB6F34-BD79-CB38-3DA6-0A3AAF6564EB}"/>
              </a:ext>
            </a:extLst>
          </p:cNvPr>
          <p:cNvSpPr/>
          <p:nvPr/>
        </p:nvSpPr>
        <p:spPr>
          <a:xfrm>
            <a:off x="4198388" y="254540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4EB9C2-657A-BFAC-3556-D0E4A908B49A}"/>
              </a:ext>
            </a:extLst>
          </p:cNvPr>
          <p:cNvSpPr/>
          <p:nvPr/>
        </p:nvSpPr>
        <p:spPr>
          <a:xfrm>
            <a:off x="3121755" y="250920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40D44C-5DB4-FCC7-6790-B1B3FA23373A}"/>
              </a:ext>
            </a:extLst>
          </p:cNvPr>
          <p:cNvSpPr/>
          <p:nvPr/>
        </p:nvSpPr>
        <p:spPr>
          <a:xfrm>
            <a:off x="5287314" y="251205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" name="Picture 18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8718B84E-ADE1-069A-1F1F-3F1A9FD8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28A86A-B851-F6A2-1B8E-72BDB0225BB0}"/>
              </a:ext>
            </a:extLst>
          </p:cNvPr>
          <p:cNvSpPr/>
          <p:nvPr/>
        </p:nvSpPr>
        <p:spPr>
          <a:xfrm>
            <a:off x="6236100" y="247869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4DAB7-193B-247B-9CC6-62ED8FFFB09C}"/>
              </a:ext>
            </a:extLst>
          </p:cNvPr>
          <p:cNvSpPr/>
          <p:nvPr/>
        </p:nvSpPr>
        <p:spPr>
          <a:xfrm>
            <a:off x="2032829" y="4154765"/>
            <a:ext cx="58165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Swap the numbers</a:t>
            </a:r>
          </a:p>
        </p:txBody>
      </p:sp>
    </p:spTree>
    <p:extLst>
      <p:ext uri="{BB962C8B-B14F-4D97-AF65-F5344CB8AC3E}">
        <p14:creationId xmlns:p14="http://schemas.microsoft.com/office/powerpoint/2010/main" val="1230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6371 0.12708 C -0.07708 0.15601 -0.09722 0.17222 -0.11788 0.17222 C -0.14167 0.17222 -0.16076 0.15601 -0.17413 0.12708 L -0.23767 3.703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92" y="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6 -0.00046 L 0.06615 -0.10069 C 0.08021 -0.12315 0.10122 -0.13518 0.12309 -0.13518 C 0.14809 -0.13518 0.16806 -0.12315 0.18212 -0.10069 L 0.24914 -0.0004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3 + 7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39148" y="1484967"/>
            <a:ext cx="81256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3 + 5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3 + 3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265470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3 + 6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3 + 4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39148" y="2421935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39148" y="338915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39148" y="442468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739148" y="540635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632" y="168302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29B738-4220-DEE5-1AFE-94B192FD6642}"/>
              </a:ext>
            </a:extLst>
          </p:cNvPr>
          <p:cNvSpPr/>
          <p:nvPr/>
        </p:nvSpPr>
        <p:spPr>
          <a:xfrm>
            <a:off x="6081252" y="2688700"/>
            <a:ext cx="306274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Remember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 swap the </a:t>
            </a:r>
          </a:p>
          <a:p>
            <a:pPr algn="ctr"/>
            <a:r>
              <a:rPr lang="en-US" sz="3200" b="1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n</a:t>
            </a:r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umbers if needed.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598531" y="31654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368708" y="2560216"/>
            <a:ext cx="8775292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omic Sans MS" panose="030F0702030302020204" pitchFamily="66" charset="0"/>
              </a:rPr>
              <a:t>3 + 5 and 5 + 3 give the same answer.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433483" y="4508469"/>
            <a:ext cx="46457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</a:t>
            </a:r>
            <a:endParaRPr lang="en-GB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516</TotalTime>
  <Words>190</Words>
  <Application>Microsoft Office PowerPoint</Application>
  <PresentationFormat>On-screen Show (4:3)</PresentationFormat>
  <Paragraphs>57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28</cp:revision>
  <dcterms:created xsi:type="dcterms:W3CDTF">2013-01-27T09:14:16Z</dcterms:created>
  <dcterms:modified xsi:type="dcterms:W3CDTF">2025-12-04T18:20:25Z</dcterms:modified>
  <cp:category/>
</cp:coreProperties>
</file>