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90" r:id="rId3"/>
    <p:sldId id="291" r:id="rId4"/>
    <p:sldId id="292" r:id="rId5"/>
    <p:sldId id="293" r:id="rId6"/>
    <p:sldId id="294" r:id="rId7"/>
    <p:sldId id="295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D8D3E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6A87B-71D2-E89E-BBAD-70820072C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D73813-9209-46D3-12AD-19206000D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15354-FA6A-ADE1-25D1-F0819E76F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A4F41-784A-EB66-4949-4FCA6EED6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3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8DB4C-354F-7297-1876-113A0C70B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651D13-C040-DA88-9D6B-A959AB5CD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D5B6B9-434C-C632-C297-517D1D539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CFD4D-D37F-12B7-222C-D1D6C962B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0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E86C6-ED9C-2D7D-16AF-BF36A04EF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A9BF5E-A287-AE4C-5331-C3F9858686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FEFA29-1761-3518-2033-6FDEA46CE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30641-1A0F-1575-5578-9D9D994DD2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516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29149" y="60192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012722" y="951703"/>
            <a:ext cx="7924799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 </a:t>
            </a:r>
            <a:r>
              <a:rPr lang="en-US" sz="4400" dirty="0"/>
              <a:t>To find missing numbers when </a:t>
            </a:r>
          </a:p>
          <a:p>
            <a:pPr algn="ctr"/>
            <a:r>
              <a:rPr lang="en-US" sz="4400" dirty="0"/>
              <a:t>multiplying by 1,000</a:t>
            </a:r>
            <a:endParaRPr lang="en-GB" sz="4400" dirty="0"/>
          </a:p>
          <a:p>
            <a:pPr algn="ctr"/>
            <a:endParaRPr lang="en-GB" sz="54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Cartoon character with a hat and shoes&#10;&#10;AI-generated content may be incorrect.">
            <a:extLst>
              <a:ext uri="{FF2B5EF4-FFF2-40B4-BE49-F238E27FC236}">
                <a16:creationId xmlns:a16="http://schemas.microsoft.com/office/drawing/2014/main" id="{4429AF9B-0B3B-6C26-347F-85AF3C95C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599" y="2668455"/>
            <a:ext cx="4338888" cy="405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3ED66-0568-0CF6-EC81-54C9C8726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15095C3-8EFC-80E4-253F-F2DC3DD50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9F45357-C5C4-90D5-6C1B-1E83F06269B5}"/>
              </a:ext>
            </a:extLst>
          </p:cNvPr>
          <p:cNvGrpSpPr/>
          <p:nvPr/>
        </p:nvGrpSpPr>
        <p:grpSpPr>
          <a:xfrm>
            <a:off x="6422340" y="2205945"/>
            <a:ext cx="1714263" cy="1651819"/>
            <a:chOff x="4295611" y="1101213"/>
            <a:chExt cx="1714263" cy="1651819"/>
          </a:xfrm>
        </p:grpSpPr>
        <p:sp>
          <p:nvSpPr>
            <p:cNvPr id="3" name="Arrow: Curved Left 2">
              <a:extLst>
                <a:ext uri="{FF2B5EF4-FFF2-40B4-BE49-F238E27FC236}">
                  <a16:creationId xmlns:a16="http://schemas.microsoft.com/office/drawing/2014/main" id="{64BF1717-079C-5F4E-A8F5-AA5744146CB8}"/>
                </a:ext>
              </a:extLst>
            </p:cNvPr>
            <p:cNvSpPr/>
            <p:nvPr/>
          </p:nvSpPr>
          <p:spPr>
            <a:xfrm>
              <a:off x="4295611" y="1101213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268842-34BC-6893-3175-88B0F4EFCB68}"/>
                </a:ext>
              </a:extLst>
            </p:cNvPr>
            <p:cNvSpPr/>
            <p:nvPr/>
          </p:nvSpPr>
          <p:spPr>
            <a:xfrm>
              <a:off x="4709746" y="1536998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94E974-8A3B-2159-9468-1544E176EDFF}"/>
              </a:ext>
            </a:extLst>
          </p:cNvPr>
          <p:cNvGrpSpPr/>
          <p:nvPr/>
        </p:nvGrpSpPr>
        <p:grpSpPr>
          <a:xfrm>
            <a:off x="6422340" y="3857764"/>
            <a:ext cx="1714263" cy="1651819"/>
            <a:chOff x="4295611" y="2753032"/>
            <a:chExt cx="1714263" cy="1651819"/>
          </a:xfrm>
        </p:grpSpPr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59F43D88-CBB5-BD3E-19D1-24BB92E5F66B}"/>
                </a:ext>
              </a:extLst>
            </p:cNvPr>
            <p:cNvSpPr/>
            <p:nvPr/>
          </p:nvSpPr>
          <p:spPr>
            <a:xfrm>
              <a:off x="4295611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EC02470-3D24-8B87-C448-F55A1219313B}"/>
                </a:ext>
              </a:extLst>
            </p:cNvPr>
            <p:cNvSpPr/>
            <p:nvPr/>
          </p:nvSpPr>
          <p:spPr>
            <a:xfrm>
              <a:off x="4709746" y="3196899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6C6F65D8-5325-5CEE-971A-8F4162018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0" y="134630"/>
            <a:ext cx="1206232" cy="1159518"/>
          </a:xfrm>
          <a:prstGeom prst="rect">
            <a:avLst/>
          </a:prstGeom>
        </p:spPr>
      </p:pic>
      <p:grpSp>
        <p:nvGrpSpPr>
          <p:cNvPr id="517" name="Group 516">
            <a:extLst>
              <a:ext uri="{FF2B5EF4-FFF2-40B4-BE49-F238E27FC236}">
                <a16:creationId xmlns:a16="http://schemas.microsoft.com/office/drawing/2014/main" id="{A17C72A2-66E3-14EE-69F6-F1CE584EBA53}"/>
              </a:ext>
            </a:extLst>
          </p:cNvPr>
          <p:cNvGrpSpPr/>
          <p:nvPr/>
        </p:nvGrpSpPr>
        <p:grpSpPr>
          <a:xfrm>
            <a:off x="2429226" y="1747255"/>
            <a:ext cx="3966984" cy="1024440"/>
            <a:chOff x="302497" y="642523"/>
            <a:chExt cx="3966984" cy="1024440"/>
          </a:xfrm>
        </p:grpSpPr>
        <p:pic>
          <p:nvPicPr>
            <p:cNvPr id="514" name="Picture 513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B457F633-55CB-9F69-4CF1-9CBC1391A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497" y="642523"/>
              <a:ext cx="3966984" cy="1024440"/>
            </a:xfrm>
            <a:prstGeom prst="rect">
              <a:avLst/>
            </a:prstGeom>
          </p:spPr>
        </p:pic>
        <p:pic>
          <p:nvPicPr>
            <p:cNvPr id="31" name="Picture 30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6644066C-9E71-A3F5-69A8-BD48BD808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714389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BD7D5732-06E4-97A0-5551-718BB64E48CB}"/>
              </a:ext>
            </a:extLst>
          </p:cNvPr>
          <p:cNvGrpSpPr/>
          <p:nvPr/>
        </p:nvGrpSpPr>
        <p:grpSpPr>
          <a:xfrm>
            <a:off x="2429226" y="3261325"/>
            <a:ext cx="3956746" cy="1018280"/>
            <a:chOff x="302497" y="2156593"/>
            <a:chExt cx="3956746" cy="1018280"/>
          </a:xfrm>
        </p:grpSpPr>
        <p:pic>
          <p:nvPicPr>
            <p:cNvPr id="516" name="Picture 515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EC0E0FD9-4730-887E-EB06-63481AB4C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497" y="2156593"/>
              <a:ext cx="3956746" cy="1018280"/>
            </a:xfrm>
            <a:prstGeom prst="rect">
              <a:avLst/>
            </a:prstGeom>
          </p:spPr>
        </p:pic>
        <p:pic>
          <p:nvPicPr>
            <p:cNvPr id="44" name="Picture 43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2D0A6B99-5F63-270F-AF69-12CEE30A1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2852" y="2225813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29FFD7FB-38B9-8D74-8993-AC8F7C45780B}"/>
              </a:ext>
            </a:extLst>
          </p:cNvPr>
          <p:cNvGrpSpPr/>
          <p:nvPr/>
        </p:nvGrpSpPr>
        <p:grpSpPr>
          <a:xfrm>
            <a:off x="2429226" y="4683673"/>
            <a:ext cx="3993114" cy="1040102"/>
            <a:chOff x="302497" y="5179687"/>
            <a:chExt cx="3993114" cy="1040102"/>
          </a:xfrm>
        </p:grpSpPr>
        <p:pic>
          <p:nvPicPr>
            <p:cNvPr id="520" name="Picture 519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694AE3CC-FDA7-E750-DF93-A23EEC833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2497" y="5179687"/>
              <a:ext cx="3993114" cy="1040102"/>
            </a:xfrm>
            <a:prstGeom prst="rect">
              <a:avLst/>
            </a:prstGeom>
          </p:spPr>
        </p:pic>
        <p:pic>
          <p:nvPicPr>
            <p:cNvPr id="515" name="Picture 514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F92A920D-77E6-75A5-97B3-4F7568A82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5277598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28A21A7-01BE-553B-CF2E-B9862703C51F}"/>
              </a:ext>
            </a:extLst>
          </p:cNvPr>
          <p:cNvSpPr/>
          <p:nvPr/>
        </p:nvSpPr>
        <p:spPr>
          <a:xfrm>
            <a:off x="1703805" y="154656"/>
            <a:ext cx="6744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number:</a:t>
            </a:r>
            <a:endParaRPr lang="en-US" sz="4800" b="1" cap="none" spc="0" dirty="0">
              <a:ln w="952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7900F-1635-A7EE-308A-4909F92BA8B1}"/>
              </a:ext>
            </a:extLst>
          </p:cNvPr>
          <p:cNvSpPr/>
          <p:nvPr/>
        </p:nvSpPr>
        <p:spPr>
          <a:xfrm>
            <a:off x="7148371" y="2559248"/>
            <a:ext cx="1300128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45A63C-0C8C-7AF4-7657-D7C892433E3A}"/>
              </a:ext>
            </a:extLst>
          </p:cNvPr>
          <p:cNvSpPr/>
          <p:nvPr/>
        </p:nvSpPr>
        <p:spPr>
          <a:xfrm>
            <a:off x="7121835" y="4279605"/>
            <a:ext cx="1411260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2BF559-56FA-4603-80B4-49349D2D7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A6E9319-1EDB-44D6-55F3-D61458081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479" y="5936226"/>
            <a:ext cx="570270" cy="78747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686D056-5719-3422-C55C-2BFE8A2F3937}"/>
              </a:ext>
            </a:extLst>
          </p:cNvPr>
          <p:cNvGrpSpPr/>
          <p:nvPr/>
        </p:nvGrpSpPr>
        <p:grpSpPr>
          <a:xfrm>
            <a:off x="6498107" y="2766580"/>
            <a:ext cx="1714263" cy="2572337"/>
            <a:chOff x="4295611" y="2753032"/>
            <a:chExt cx="1714263" cy="1651819"/>
          </a:xfrm>
        </p:grpSpPr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E93E5AB4-E86D-B215-1532-58D9FAF8A3BB}"/>
                </a:ext>
              </a:extLst>
            </p:cNvPr>
            <p:cNvSpPr/>
            <p:nvPr/>
          </p:nvSpPr>
          <p:spPr>
            <a:xfrm>
              <a:off x="4295611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BD518C-AC09-FCA6-2B0F-A6212F14B0C9}"/>
                </a:ext>
              </a:extLst>
            </p:cNvPr>
            <p:cNvSpPr/>
            <p:nvPr/>
          </p:nvSpPr>
          <p:spPr>
            <a:xfrm>
              <a:off x="4709746" y="3196899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4AF9B48-805D-41B9-1BAC-558136CCB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0" y="134630"/>
            <a:ext cx="1206232" cy="1159518"/>
          </a:xfrm>
          <a:prstGeom prst="rect">
            <a:avLst/>
          </a:prstGeom>
        </p:spPr>
      </p:pic>
      <p:grpSp>
        <p:nvGrpSpPr>
          <p:cNvPr id="521" name="Group 520">
            <a:extLst>
              <a:ext uri="{FF2B5EF4-FFF2-40B4-BE49-F238E27FC236}">
                <a16:creationId xmlns:a16="http://schemas.microsoft.com/office/drawing/2014/main" id="{4049D21C-BE3C-310A-96FF-52615DD40544}"/>
              </a:ext>
            </a:extLst>
          </p:cNvPr>
          <p:cNvGrpSpPr/>
          <p:nvPr/>
        </p:nvGrpSpPr>
        <p:grpSpPr>
          <a:xfrm>
            <a:off x="1445341" y="4202841"/>
            <a:ext cx="4943161" cy="1845066"/>
            <a:chOff x="302497" y="3664503"/>
            <a:chExt cx="3978566" cy="1025554"/>
          </a:xfrm>
        </p:grpSpPr>
        <p:pic>
          <p:nvPicPr>
            <p:cNvPr id="518" name="Picture 517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ECE9DACC-662A-1D47-8940-A8E335FA1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497" y="3664503"/>
              <a:ext cx="3978566" cy="1025554"/>
            </a:xfrm>
            <a:prstGeom prst="rect">
              <a:avLst/>
            </a:prstGeom>
          </p:spPr>
        </p:pic>
        <p:pic>
          <p:nvPicPr>
            <p:cNvPr id="513" name="Picture 512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1DE5D480-B168-27EF-796C-E15A61EDA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3749615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A5FA9CC-3F5D-9717-19B4-9AF071845C9C}"/>
              </a:ext>
            </a:extLst>
          </p:cNvPr>
          <p:cNvSpPr/>
          <p:nvPr/>
        </p:nvSpPr>
        <p:spPr>
          <a:xfrm>
            <a:off x="7261932" y="3457803"/>
            <a:ext cx="1412605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4FCA90-62B1-3ADB-6CD6-B27200232E50}"/>
              </a:ext>
            </a:extLst>
          </p:cNvPr>
          <p:cNvSpPr/>
          <p:nvPr/>
        </p:nvSpPr>
        <p:spPr>
          <a:xfrm>
            <a:off x="1703805" y="154656"/>
            <a:ext cx="6744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number:</a:t>
            </a:r>
            <a:endParaRPr lang="en-US" sz="4800" b="1" cap="none" spc="0" dirty="0">
              <a:ln w="952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29D16A-8D22-A0CA-B64C-E51A0085E93B}"/>
              </a:ext>
            </a:extLst>
          </p:cNvPr>
          <p:cNvSpPr/>
          <p:nvPr/>
        </p:nvSpPr>
        <p:spPr>
          <a:xfrm>
            <a:off x="2647422" y="5169348"/>
            <a:ext cx="642858" cy="769441"/>
          </a:xfrm>
          <a:prstGeom prst="rect">
            <a:avLst/>
          </a:prstGeom>
          <a:solidFill>
            <a:srgbClr val="D8D3E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6000" b="1" cap="none" spc="0" dirty="0">
              <a:ln w="952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5232B5-3886-E3A8-5332-EDE6DC6DAA4E}"/>
              </a:ext>
            </a:extLst>
          </p:cNvPr>
          <p:cNvGrpSpPr/>
          <p:nvPr/>
        </p:nvGrpSpPr>
        <p:grpSpPr>
          <a:xfrm>
            <a:off x="1445341" y="1843099"/>
            <a:ext cx="4921777" cy="1845066"/>
            <a:chOff x="1415845" y="1902091"/>
            <a:chExt cx="4921777" cy="1845066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id="{219362A9-A67A-9CE1-0C01-42A2D1EDD511}"/>
                </a:ext>
              </a:extLst>
            </p:cNvPr>
            <p:cNvGrpSpPr/>
            <p:nvPr/>
          </p:nvGrpSpPr>
          <p:grpSpPr>
            <a:xfrm>
              <a:off x="1415845" y="1902091"/>
              <a:ext cx="4921777" cy="1845066"/>
              <a:chOff x="302497" y="642523"/>
              <a:chExt cx="3966984" cy="1024440"/>
            </a:xfrm>
          </p:grpSpPr>
          <p:pic>
            <p:nvPicPr>
              <p:cNvPr id="514" name="Picture 513" descr="A colorful square with letters and numbers&#10;&#10;AI-generated content may be incorrect.">
                <a:extLst>
                  <a:ext uri="{FF2B5EF4-FFF2-40B4-BE49-F238E27FC236}">
                    <a16:creationId xmlns:a16="http://schemas.microsoft.com/office/drawing/2014/main" id="{E1CC3AB8-9D92-7AA2-AAC8-303B2335D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497" y="642523"/>
                <a:ext cx="3966984" cy="1024440"/>
              </a:xfrm>
              <a:prstGeom prst="rect">
                <a:avLst/>
              </a:prstGeom>
            </p:spPr>
          </p:pic>
          <p:pic>
            <p:nvPicPr>
              <p:cNvPr id="31" name="Picture 30" descr="A white letter on a gray background&#10;&#10;AI-generated content may be incorrect.">
                <a:extLst>
                  <a:ext uri="{FF2B5EF4-FFF2-40B4-BE49-F238E27FC236}">
                    <a16:creationId xmlns:a16="http://schemas.microsoft.com/office/drawing/2014/main" id="{418C869F-96CF-EE92-04B4-DBE4834FD9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2684" y="714389"/>
                <a:ext cx="728530" cy="412308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E94EF8-4DAB-FF63-381A-5C294718B0F7}"/>
                </a:ext>
              </a:extLst>
            </p:cNvPr>
            <p:cNvSpPr/>
            <p:nvPr/>
          </p:nvSpPr>
          <p:spPr>
            <a:xfrm>
              <a:off x="4562168" y="2861421"/>
              <a:ext cx="642858" cy="769441"/>
            </a:xfrm>
            <a:prstGeom prst="rect">
              <a:avLst/>
            </a:prstGeom>
            <a:solidFill>
              <a:srgbClr val="D8D3E0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9525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6000" b="1" cap="none" spc="0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763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C11A87-5962-D25E-7309-E41C473CE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9DA31E7-606A-15DB-092A-E9543CDEF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D0769FA-A26E-1B4B-EE4B-C02B2E32665D}"/>
              </a:ext>
            </a:extLst>
          </p:cNvPr>
          <p:cNvGrpSpPr/>
          <p:nvPr/>
        </p:nvGrpSpPr>
        <p:grpSpPr>
          <a:xfrm>
            <a:off x="6453628" y="2698497"/>
            <a:ext cx="1714263" cy="2331164"/>
            <a:chOff x="4295611" y="2753032"/>
            <a:chExt cx="1714263" cy="1651819"/>
          </a:xfrm>
        </p:grpSpPr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C6E554E0-EA57-02A3-5D48-D09384D63A14}"/>
                </a:ext>
              </a:extLst>
            </p:cNvPr>
            <p:cNvSpPr/>
            <p:nvPr/>
          </p:nvSpPr>
          <p:spPr>
            <a:xfrm>
              <a:off x="4295611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DD2E3C9-9A53-47D8-2B4B-9482983E2C9D}"/>
                </a:ext>
              </a:extLst>
            </p:cNvPr>
            <p:cNvSpPr/>
            <p:nvPr/>
          </p:nvSpPr>
          <p:spPr>
            <a:xfrm>
              <a:off x="4709746" y="3196899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2381F3B-D2B8-3AC0-A8FA-F197DE6A7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0" y="134630"/>
            <a:ext cx="1206232" cy="11595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22BFC2-0CFF-E283-1155-29C6982C63C5}"/>
              </a:ext>
            </a:extLst>
          </p:cNvPr>
          <p:cNvSpPr/>
          <p:nvPr/>
        </p:nvSpPr>
        <p:spPr>
          <a:xfrm>
            <a:off x="7229801" y="3324914"/>
            <a:ext cx="1595533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1000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3DF71A-1288-01A2-12EF-AC7D274F7CDB}"/>
              </a:ext>
            </a:extLst>
          </p:cNvPr>
          <p:cNvSpPr/>
          <p:nvPr/>
        </p:nvSpPr>
        <p:spPr>
          <a:xfrm>
            <a:off x="1703805" y="154656"/>
            <a:ext cx="6744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number:</a:t>
            </a:r>
            <a:endParaRPr lang="en-US" sz="4800" b="1" cap="none" spc="0" dirty="0">
              <a:ln w="952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E0179B-93C0-1513-1A78-9DA455A07C46}"/>
              </a:ext>
            </a:extLst>
          </p:cNvPr>
          <p:cNvGrpSpPr/>
          <p:nvPr/>
        </p:nvGrpSpPr>
        <p:grpSpPr>
          <a:xfrm>
            <a:off x="1445341" y="1775964"/>
            <a:ext cx="4921777" cy="1845066"/>
            <a:chOff x="1415845" y="1902091"/>
            <a:chExt cx="4921777" cy="18450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42015C7-6540-B4C1-E347-551BC2C0AAB5}"/>
                </a:ext>
              </a:extLst>
            </p:cNvPr>
            <p:cNvGrpSpPr/>
            <p:nvPr/>
          </p:nvGrpSpPr>
          <p:grpSpPr>
            <a:xfrm>
              <a:off x="1415845" y="1902091"/>
              <a:ext cx="4921777" cy="1845066"/>
              <a:chOff x="302497" y="642523"/>
              <a:chExt cx="3966984" cy="1024440"/>
            </a:xfrm>
          </p:grpSpPr>
          <p:pic>
            <p:nvPicPr>
              <p:cNvPr id="10" name="Picture 9" descr="A colorful square with letters and numbers&#10;&#10;AI-generated content may be incorrect.">
                <a:extLst>
                  <a:ext uri="{FF2B5EF4-FFF2-40B4-BE49-F238E27FC236}">
                    <a16:creationId xmlns:a16="http://schemas.microsoft.com/office/drawing/2014/main" id="{99EA57A1-BD04-1AFD-0EC7-3DF74407A1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2497" y="642523"/>
                <a:ext cx="3966984" cy="1024440"/>
              </a:xfrm>
              <a:prstGeom prst="rect">
                <a:avLst/>
              </a:prstGeom>
            </p:spPr>
          </p:pic>
          <p:pic>
            <p:nvPicPr>
              <p:cNvPr id="11" name="Picture 10" descr="A white letter on a gray background&#10;&#10;AI-generated content may be incorrect.">
                <a:extLst>
                  <a:ext uri="{FF2B5EF4-FFF2-40B4-BE49-F238E27FC236}">
                    <a16:creationId xmlns:a16="http://schemas.microsoft.com/office/drawing/2014/main" id="{A02930EC-B95A-C2A1-05B3-475424E188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2684" y="714389"/>
                <a:ext cx="728530" cy="412308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1178ED-7CB3-FF5C-4AC2-67A2EEE5FB96}"/>
                </a:ext>
              </a:extLst>
            </p:cNvPr>
            <p:cNvSpPr/>
            <p:nvPr/>
          </p:nvSpPr>
          <p:spPr>
            <a:xfrm>
              <a:off x="4562168" y="2861421"/>
              <a:ext cx="642858" cy="769441"/>
            </a:xfrm>
            <a:prstGeom prst="rect">
              <a:avLst/>
            </a:prstGeom>
            <a:solidFill>
              <a:srgbClr val="D8D3E0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9525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6000" b="1" cap="none" spc="0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A09D60C-019D-35A9-F205-026A453EEFE6}"/>
              </a:ext>
            </a:extLst>
          </p:cNvPr>
          <p:cNvGrpSpPr/>
          <p:nvPr/>
        </p:nvGrpSpPr>
        <p:grpSpPr>
          <a:xfrm>
            <a:off x="1445341" y="4065109"/>
            <a:ext cx="4921777" cy="1845065"/>
            <a:chOff x="302497" y="5179687"/>
            <a:chExt cx="3993114" cy="1040102"/>
          </a:xfrm>
        </p:grpSpPr>
        <p:pic>
          <p:nvPicPr>
            <p:cNvPr id="17" name="Picture 16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4EE66841-3194-B23F-0728-188CE76CA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497" y="5179687"/>
              <a:ext cx="3993114" cy="1040102"/>
            </a:xfrm>
            <a:prstGeom prst="rect">
              <a:avLst/>
            </a:prstGeom>
          </p:spPr>
        </p:pic>
        <p:pic>
          <p:nvPicPr>
            <p:cNvPr id="18" name="Picture 17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7ADA22B7-89D2-6647-630F-A3A26DE20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5277598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52C3A-6BFD-BAD0-87DB-B6E2BDE4AF89}"/>
              </a:ext>
            </a:extLst>
          </p:cNvPr>
          <p:cNvSpPr/>
          <p:nvPr/>
        </p:nvSpPr>
        <p:spPr>
          <a:xfrm>
            <a:off x="1669234" y="5045634"/>
            <a:ext cx="642858" cy="769441"/>
          </a:xfrm>
          <a:prstGeom prst="rect">
            <a:avLst/>
          </a:prstGeom>
          <a:solidFill>
            <a:srgbClr val="D8D3E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6000" b="1" cap="none" spc="0" dirty="0">
              <a:ln w="952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6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1A4185-0DFE-B617-2D49-1E0FB312DD2E}"/>
              </a:ext>
            </a:extLst>
          </p:cNvPr>
          <p:cNvSpPr/>
          <p:nvPr/>
        </p:nvSpPr>
        <p:spPr>
          <a:xfrm>
            <a:off x="1377052" y="740302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99 x ? = 9900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711577-0CFC-2210-8253-6FBB61FFF203}"/>
              </a:ext>
            </a:extLst>
          </p:cNvPr>
          <p:cNvSpPr/>
          <p:nvPr/>
        </p:nvSpPr>
        <p:spPr>
          <a:xfrm>
            <a:off x="140750" y="2797643"/>
            <a:ext cx="9003250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I know that multiplying 99 by _____ gives 9900, </a:t>
            </a:r>
          </a:p>
          <a:p>
            <a:pPr algn="ctr">
              <a:lnSpc>
                <a:spcPct val="150000"/>
              </a:lnSpc>
            </a:pPr>
            <a:r>
              <a:rPr lang="en-US" sz="3600" dirty="0"/>
              <a:t>so the missing number is _____.</a:t>
            </a: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285E59-1D26-AEE5-F2CA-09E3079E49C3}"/>
              </a:ext>
            </a:extLst>
          </p:cNvPr>
          <p:cNvSpPr/>
          <p:nvPr/>
        </p:nvSpPr>
        <p:spPr>
          <a:xfrm>
            <a:off x="5713423" y="2923992"/>
            <a:ext cx="11298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4CF90C-DBC7-E26E-49B0-2EE2481D79D0}"/>
              </a:ext>
            </a:extLst>
          </p:cNvPr>
          <p:cNvSpPr/>
          <p:nvPr/>
        </p:nvSpPr>
        <p:spPr>
          <a:xfrm>
            <a:off x="6278337" y="3736685"/>
            <a:ext cx="11298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BA91E-D04D-586E-133A-BD6D5E31BB5D}"/>
              </a:ext>
            </a:extLst>
          </p:cNvPr>
          <p:cNvSpPr/>
          <p:nvPr/>
        </p:nvSpPr>
        <p:spPr>
          <a:xfrm>
            <a:off x="1377052" y="715896"/>
            <a:ext cx="6744694" cy="1323439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99 x 100 = 9900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4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BD77D-A607-A727-AD21-959FD2DF4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1C05A3A-26A6-5EA7-9806-1FA454ADC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30A96D3-44EA-2103-B715-E385BF20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7E5388-0549-49CB-65F9-E88126DE2052}"/>
              </a:ext>
            </a:extLst>
          </p:cNvPr>
          <p:cNvSpPr/>
          <p:nvPr/>
        </p:nvSpPr>
        <p:spPr>
          <a:xfrm>
            <a:off x="1484906" y="556554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 x ? = 16000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B09201-E222-48DB-F309-EED1052D65FC}"/>
              </a:ext>
            </a:extLst>
          </p:cNvPr>
          <p:cNvSpPr/>
          <p:nvPr/>
        </p:nvSpPr>
        <p:spPr>
          <a:xfrm>
            <a:off x="0" y="2797643"/>
            <a:ext cx="9239225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I know that multiplying 16 by _____ gives 16000, </a:t>
            </a:r>
          </a:p>
          <a:p>
            <a:pPr algn="ctr">
              <a:lnSpc>
                <a:spcPct val="150000"/>
              </a:lnSpc>
            </a:pPr>
            <a:r>
              <a:rPr lang="en-US" sz="3600" dirty="0"/>
              <a:t>so the missing number is _____.</a:t>
            </a: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97F531-0CBB-DCCE-2330-2EAA91BF7CE4}"/>
              </a:ext>
            </a:extLst>
          </p:cNvPr>
          <p:cNvSpPr/>
          <p:nvPr/>
        </p:nvSpPr>
        <p:spPr>
          <a:xfrm>
            <a:off x="5428286" y="2923992"/>
            <a:ext cx="1473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525B9D-449F-7701-654D-2054AB66189B}"/>
              </a:ext>
            </a:extLst>
          </p:cNvPr>
          <p:cNvSpPr/>
          <p:nvPr/>
        </p:nvSpPr>
        <p:spPr>
          <a:xfrm>
            <a:off x="6165265" y="3758227"/>
            <a:ext cx="1473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11FC7-9FB2-EC55-C82C-B5C62692DC19}"/>
              </a:ext>
            </a:extLst>
          </p:cNvPr>
          <p:cNvSpPr/>
          <p:nvPr/>
        </p:nvSpPr>
        <p:spPr>
          <a:xfrm>
            <a:off x="1484906" y="629891"/>
            <a:ext cx="6744694" cy="1323439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 x 1000 = 16000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6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923979" y="1593322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73   x   ?     = 730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946448" y="1531391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923979" y="2505843"/>
            <a:ext cx="4604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99   x   ?     = 9900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1923979" y="3418364"/>
            <a:ext cx="4977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  ?      x  85  = 85000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1923979" y="4330885"/>
            <a:ext cx="4586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  ?      x  10  = 1000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3C94A7-32C5-F0F3-A8B9-A0583CEE9842}"/>
              </a:ext>
            </a:extLst>
          </p:cNvPr>
          <p:cNvSpPr txBox="1"/>
          <p:nvPr/>
        </p:nvSpPr>
        <p:spPr>
          <a:xfrm>
            <a:off x="1923979" y="5243406"/>
            <a:ext cx="615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  66   x  100   x   ?  = 66000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364C59-DBE9-23DA-D9A2-1A317B676A28}"/>
              </a:ext>
            </a:extLst>
          </p:cNvPr>
          <p:cNvSpPr txBox="1"/>
          <p:nvPr/>
        </p:nvSpPr>
        <p:spPr>
          <a:xfrm>
            <a:off x="1923979" y="6155929"/>
            <a:ext cx="6518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  83   x    ?     x   10   = 83000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8949DA-3809-7119-24EF-356F390F385C}"/>
              </a:ext>
            </a:extLst>
          </p:cNvPr>
          <p:cNvSpPr/>
          <p:nvPr/>
        </p:nvSpPr>
        <p:spPr>
          <a:xfrm>
            <a:off x="3795252" y="2401239"/>
            <a:ext cx="100467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2303A0-E822-8467-964D-23CEDFE55956}"/>
              </a:ext>
            </a:extLst>
          </p:cNvPr>
          <p:cNvSpPr/>
          <p:nvPr/>
        </p:nvSpPr>
        <p:spPr>
          <a:xfrm>
            <a:off x="2539856" y="3316609"/>
            <a:ext cx="125539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68F534-080C-AC9C-7173-1131876CC4E0}"/>
              </a:ext>
            </a:extLst>
          </p:cNvPr>
          <p:cNvSpPr/>
          <p:nvPr/>
        </p:nvSpPr>
        <p:spPr>
          <a:xfrm>
            <a:off x="2539856" y="4280007"/>
            <a:ext cx="125539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C18DB4-B421-9885-5515-FF36E843796D}"/>
              </a:ext>
            </a:extLst>
          </p:cNvPr>
          <p:cNvSpPr/>
          <p:nvPr/>
        </p:nvSpPr>
        <p:spPr>
          <a:xfrm>
            <a:off x="5616099" y="5150867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834E2B-AD8A-340B-0944-69B2CD1DFDA7}"/>
              </a:ext>
            </a:extLst>
          </p:cNvPr>
          <p:cNvSpPr/>
          <p:nvPr/>
        </p:nvSpPr>
        <p:spPr>
          <a:xfrm>
            <a:off x="4160328" y="6039426"/>
            <a:ext cx="101243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14496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461373" y="1356866"/>
            <a:ext cx="8599223" cy="2020610"/>
            <a:chOff x="2465697" y="1350547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465697" y="1714552"/>
              <a:ext cx="8599223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550 x 10 = 55 x 10 x 10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163120" y="3599131"/>
            <a:ext cx="4645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1317</TotalTime>
  <Words>196</Words>
  <Application>Microsoft Office PowerPoint</Application>
  <PresentationFormat>On-screen Show (4:3)</PresentationFormat>
  <Paragraphs>55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69</cp:revision>
  <dcterms:created xsi:type="dcterms:W3CDTF">2013-01-27T09:14:16Z</dcterms:created>
  <dcterms:modified xsi:type="dcterms:W3CDTF">2025-12-18T12:40:18Z</dcterms:modified>
  <cp:category/>
</cp:coreProperties>
</file>