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336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D638E-C479-4430-155F-5D4521309510}"/>
              </a:ext>
            </a:extLst>
          </p:cNvPr>
          <p:cNvSpPr txBox="1"/>
          <p:nvPr/>
        </p:nvSpPr>
        <p:spPr>
          <a:xfrm>
            <a:off x="726886" y="123965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multiple of 10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10 x 2</a:t>
            </a:r>
          </a:p>
          <a:p>
            <a:r>
              <a:rPr lang="en-US" sz="3200" dirty="0"/>
              <a:t>= 4 x 2</a:t>
            </a:r>
          </a:p>
          <a:p>
            <a:r>
              <a:rPr lang="en-US" sz="3200" dirty="0"/>
              <a:t>= 8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735405" y="1585197"/>
            <a:ext cx="7017422" cy="2062103"/>
          </a:xfrm>
          <a:prstGeom prst="wedgeRoundRectCallout">
            <a:avLst>
              <a:gd name="adj1" fmla="val -64238"/>
              <a:gd name="adj2" fmla="val 1948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10 to make a whole number, then multiply by 2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2 x 10</a:t>
            </a:r>
          </a:p>
          <a:p>
            <a:r>
              <a:rPr lang="en-US" sz="3200" dirty="0"/>
              <a:t>= 0.8 x 10</a:t>
            </a:r>
          </a:p>
          <a:p>
            <a:r>
              <a:rPr lang="en-US" sz="3200" dirty="0"/>
              <a:t>= 8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419967" y="4233534"/>
            <a:ext cx="7017422" cy="2141309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</a:t>
            </a:r>
            <a:r>
              <a:rPr lang="en-US" sz="3600">
                <a:solidFill>
                  <a:schemeClr val="tx1"/>
                </a:solidFill>
              </a:rPr>
              <a:t>will multiply </a:t>
            </a:r>
            <a:r>
              <a:rPr lang="en-US" sz="3600" dirty="0">
                <a:solidFill>
                  <a:schemeClr val="tx1"/>
                </a:solidFill>
              </a:rPr>
              <a:t>0.4 by 2 first, then multiply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30" y="2572372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 x 6</a:t>
            </a:r>
          </a:p>
          <a:p>
            <a:r>
              <a:rPr lang="en-US" sz="4000" dirty="0"/>
              <a:t>= 3 x 6</a:t>
            </a:r>
          </a:p>
          <a:p>
            <a:r>
              <a:rPr lang="en-US" sz="4000" dirty="0"/>
              <a:t>= 18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5" y="2582143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6 x 10</a:t>
            </a:r>
          </a:p>
          <a:p>
            <a:r>
              <a:rPr lang="en-US" sz="4000" dirty="0"/>
              <a:t>= 1.8 x 10</a:t>
            </a:r>
          </a:p>
          <a:p>
            <a:r>
              <a:rPr lang="en-US" sz="4000" dirty="0"/>
              <a:t>= 18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5732" y="1924395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0.6 x 40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62029" y="1822640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62029" y="2752501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62029" y="368236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62029" y="461222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475732" y="28542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0.7 x 80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475732" y="3784117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475732" y="471397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 x 0.7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F0AE3-F04C-60BD-3CCC-878DA8AE6CDB}"/>
              </a:ext>
            </a:extLst>
          </p:cNvPr>
          <p:cNvSpPr txBox="1"/>
          <p:nvPr/>
        </p:nvSpPr>
        <p:spPr>
          <a:xfrm>
            <a:off x="679129" y="1029773"/>
            <a:ext cx="778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 prepared to share your strategy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1E7DC-66F6-A201-CD2F-B555F6A08682}"/>
              </a:ext>
            </a:extLst>
          </p:cNvPr>
          <p:cNvSpPr/>
          <p:nvPr/>
        </p:nvSpPr>
        <p:spPr>
          <a:xfrm>
            <a:off x="5362029" y="554208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AB61-8241-FC9B-E22C-F5B1336118C6}"/>
              </a:ext>
            </a:extLst>
          </p:cNvPr>
          <p:cNvSpPr txBox="1"/>
          <p:nvPr/>
        </p:nvSpPr>
        <p:spPr>
          <a:xfrm>
            <a:off x="2475732" y="564383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60 x 0.9 = 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603" y="2418694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408388"/>
            <a:ext cx="6353071" cy="2782611"/>
            <a:chOff x="3588774" y="1385306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86986" y="1399946"/>
              <a:ext cx="5756646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70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FC7C9-B2F7-8CC3-0E2C-BC2F6B448FB0}"/>
              </a:ext>
            </a:extLst>
          </p:cNvPr>
          <p:cNvSpPr txBox="1"/>
          <p:nvPr/>
        </p:nvSpPr>
        <p:spPr>
          <a:xfrm>
            <a:off x="2882662" y="2262054"/>
            <a:ext cx="568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Multiplying by 7 first makes the calculation easier because it removes the decimal.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89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1383</TotalTime>
  <Words>189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2025-12-24T07:46:27Z</dcterms:modified>
  <cp:category/>
</cp:coreProperties>
</file>