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7" r:id="rId3"/>
    <p:sldId id="298" r:id="rId4"/>
    <p:sldId id="266" r:id="rId5"/>
    <p:sldId id="268" r:id="rId6"/>
    <p:sldId id="272" r:id="rId7"/>
    <p:sldId id="258" r:id="rId8"/>
    <p:sldId id="261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2075308" y="394435"/>
            <a:ext cx="62919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3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Subtract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10 from any number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51C1622-2306-BDEC-DB3B-C1E38D363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4855" y="2377067"/>
            <a:ext cx="4101424" cy="3330852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99114" y="6368532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092965"/>
              </p:ext>
            </p:extLst>
          </p:nvPr>
        </p:nvGraphicFramePr>
        <p:xfrm>
          <a:off x="1083230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113238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410101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87454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335886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61670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84317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558533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6327496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706965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7782011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100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 flipH="1">
            <a:off x="1400058" y="179681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 flipH="1">
            <a:off x="2158222" y="179681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 flipH="1">
            <a:off x="2916386" y="1796813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 flipH="1">
            <a:off x="5190878" y="179681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 flipH="1">
            <a:off x="3674550" y="179681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 flipH="1">
            <a:off x="4432714" y="179681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 flipH="1">
            <a:off x="5949042" y="179681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 flipH="1">
            <a:off x="6707206" y="179681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 flipH="1">
            <a:off x="7465368" y="179681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10s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90B274-F767-6206-F646-78B8F0FD3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4BAA0B0-A444-5278-905E-8F4E64F0E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70B5FCB2-39B0-A658-D594-41A915714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62EC967-851A-4958-841E-AB8AEBCD3232}"/>
              </a:ext>
            </a:extLst>
          </p:cNvPr>
          <p:cNvGraphicFramePr>
            <a:graphicFrameLocks noGrp="1"/>
          </p:cNvGraphicFramePr>
          <p:nvPr/>
        </p:nvGraphicFramePr>
        <p:xfrm>
          <a:off x="1083230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90CA3E2-2FFC-6C14-A858-06CEB05B8252}"/>
              </a:ext>
            </a:extLst>
          </p:cNvPr>
          <p:cNvSpPr txBox="1"/>
          <p:nvPr/>
        </p:nvSpPr>
        <p:spPr>
          <a:xfrm>
            <a:off x="113238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4C3876-7863-0F02-68EB-1C83A5B051BB}"/>
              </a:ext>
            </a:extLst>
          </p:cNvPr>
          <p:cNvSpPr txBox="1"/>
          <p:nvPr/>
        </p:nvSpPr>
        <p:spPr>
          <a:xfrm>
            <a:off x="410101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8009A4-85ED-CD12-ADE0-19106A6DE43B}"/>
              </a:ext>
            </a:extLst>
          </p:cNvPr>
          <p:cNvSpPr txBox="1"/>
          <p:nvPr/>
        </p:nvSpPr>
        <p:spPr>
          <a:xfrm>
            <a:off x="187454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DD51A-64C2-0BBA-220C-F80F362D5A4A}"/>
              </a:ext>
            </a:extLst>
          </p:cNvPr>
          <p:cNvSpPr txBox="1"/>
          <p:nvPr/>
        </p:nvSpPr>
        <p:spPr>
          <a:xfrm>
            <a:off x="335886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9E35A4-AEE0-4A32-F410-D310C010DA1B}"/>
              </a:ext>
            </a:extLst>
          </p:cNvPr>
          <p:cNvSpPr txBox="1"/>
          <p:nvPr/>
        </p:nvSpPr>
        <p:spPr>
          <a:xfrm>
            <a:off x="261670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13F30B-BE79-57C0-61EA-6C310384ED8A}"/>
              </a:ext>
            </a:extLst>
          </p:cNvPr>
          <p:cNvSpPr txBox="1"/>
          <p:nvPr/>
        </p:nvSpPr>
        <p:spPr>
          <a:xfrm>
            <a:off x="484317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A6B76D-E5DD-DF80-601D-DCC858766471}"/>
              </a:ext>
            </a:extLst>
          </p:cNvPr>
          <p:cNvSpPr txBox="1"/>
          <p:nvPr/>
        </p:nvSpPr>
        <p:spPr>
          <a:xfrm>
            <a:off x="558533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C177E0-ED6B-C98C-3775-B78DC25D963F}"/>
              </a:ext>
            </a:extLst>
          </p:cNvPr>
          <p:cNvSpPr txBox="1"/>
          <p:nvPr/>
        </p:nvSpPr>
        <p:spPr>
          <a:xfrm>
            <a:off x="6327496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6B9D06-108C-C389-7429-A5BDDAE581CA}"/>
              </a:ext>
            </a:extLst>
          </p:cNvPr>
          <p:cNvSpPr txBox="1"/>
          <p:nvPr/>
        </p:nvSpPr>
        <p:spPr>
          <a:xfrm>
            <a:off x="706965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3DA0DB-DC65-8F27-C635-1D3CE0915E1E}"/>
              </a:ext>
            </a:extLst>
          </p:cNvPr>
          <p:cNvSpPr txBox="1"/>
          <p:nvPr/>
        </p:nvSpPr>
        <p:spPr>
          <a:xfrm>
            <a:off x="7782011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95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8AD842-F99C-4CC1-0E52-972E7B4B470F}"/>
              </a:ext>
            </a:extLst>
          </p:cNvPr>
          <p:cNvGrpSpPr/>
          <p:nvPr/>
        </p:nvGrpSpPr>
        <p:grpSpPr>
          <a:xfrm flipH="1">
            <a:off x="1400058" y="179681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B05B0584-0EBD-ABE3-A58E-33B16D928D2B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A939FFE-8351-17C3-581B-3EABD11FDFA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CB9875-B26C-26B2-2801-77BA06C49FE2}"/>
              </a:ext>
            </a:extLst>
          </p:cNvPr>
          <p:cNvGrpSpPr/>
          <p:nvPr/>
        </p:nvGrpSpPr>
        <p:grpSpPr>
          <a:xfrm flipH="1">
            <a:off x="2158222" y="179681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25ADDAFA-4561-8969-7D52-C1BACC13FB4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F742BB-30C1-C4FF-4B5D-C685D3084B39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DC0F527-E07F-2B7A-3978-4B9000E79F39}"/>
              </a:ext>
            </a:extLst>
          </p:cNvPr>
          <p:cNvGrpSpPr/>
          <p:nvPr/>
        </p:nvGrpSpPr>
        <p:grpSpPr>
          <a:xfrm flipH="1">
            <a:off x="2916386" y="1796813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3640D9A9-E121-60B4-F348-4936038DD0D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95832B-CA91-4CAF-754C-FE5341693939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C518A96-4E0F-DCEA-97E1-710E15FF4B24}"/>
              </a:ext>
            </a:extLst>
          </p:cNvPr>
          <p:cNvGrpSpPr/>
          <p:nvPr/>
        </p:nvGrpSpPr>
        <p:grpSpPr>
          <a:xfrm flipH="1">
            <a:off x="5190878" y="179681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9BC2D6AB-B865-8550-8C76-336BCFF5D140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F7D14F3-92FC-295B-189F-7995FE96CC90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3976054-EA6B-BA20-3FBC-57A62BA804EA}"/>
              </a:ext>
            </a:extLst>
          </p:cNvPr>
          <p:cNvGrpSpPr/>
          <p:nvPr/>
        </p:nvGrpSpPr>
        <p:grpSpPr>
          <a:xfrm flipH="1">
            <a:off x="3674550" y="179681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94C3A5D0-19D4-B1EC-1722-1900A6725CF0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8B48FB5-65B3-BC37-5234-01AF0680881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C95A05A-CB03-271B-C5D3-27BC1065E3D2}"/>
              </a:ext>
            </a:extLst>
          </p:cNvPr>
          <p:cNvGrpSpPr/>
          <p:nvPr/>
        </p:nvGrpSpPr>
        <p:grpSpPr>
          <a:xfrm flipH="1">
            <a:off x="4432714" y="179681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A7A2A44C-65B6-049E-40B1-BCFAD311F55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CE923A9-2D0B-0510-B142-D7BB552263B0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9F9829-275D-6A55-5615-222CEEE28C9D}"/>
              </a:ext>
            </a:extLst>
          </p:cNvPr>
          <p:cNvGrpSpPr/>
          <p:nvPr/>
        </p:nvGrpSpPr>
        <p:grpSpPr>
          <a:xfrm flipH="1">
            <a:off x="5949042" y="179681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D776E821-7308-7F71-A9DD-A2BDF11E6E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4486D11-9E01-7305-F172-617D5FFC47E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F424ECF-E73B-BFEC-9F43-9EDCAAA13ADF}"/>
              </a:ext>
            </a:extLst>
          </p:cNvPr>
          <p:cNvGrpSpPr/>
          <p:nvPr/>
        </p:nvGrpSpPr>
        <p:grpSpPr>
          <a:xfrm flipH="1">
            <a:off x="6707206" y="179681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B6F77DCC-A44A-77C6-6254-1BFEBE78065B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6561A95-AD0F-0ECC-BA58-9C2DF12A42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E95D6C3-BC22-527A-287D-A116249A3B65}"/>
              </a:ext>
            </a:extLst>
          </p:cNvPr>
          <p:cNvGrpSpPr/>
          <p:nvPr/>
        </p:nvGrpSpPr>
        <p:grpSpPr>
          <a:xfrm flipH="1">
            <a:off x="7465368" y="179681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A26EF808-6897-867A-B367-A8020806AE18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1EFCAEA-6BA9-2E93-2B99-944B9BE87A1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235D5067-2E7B-3B84-E2E2-1A53284CC0CB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10s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2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E33D7E-FB3C-F5AB-6655-E57C0E2CD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BA61CA5-FA95-95EF-9A45-D7313D34F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7E0CDA0-E49D-DBE8-1402-E7507D94CCD7}"/>
              </a:ext>
            </a:extLst>
          </p:cNvPr>
          <p:cNvGraphicFramePr>
            <a:graphicFrameLocks noGrp="1"/>
          </p:cNvGraphicFramePr>
          <p:nvPr/>
        </p:nvGraphicFramePr>
        <p:xfrm>
          <a:off x="1063809" y="2303197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54394B7-273A-A0B3-EFE7-91E6FC1733E4}"/>
              </a:ext>
            </a:extLst>
          </p:cNvPr>
          <p:cNvSpPr txBox="1"/>
          <p:nvPr/>
        </p:nvSpPr>
        <p:spPr>
          <a:xfrm>
            <a:off x="1112962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BE1D84-17E5-9C66-039B-A864938B20BC}"/>
              </a:ext>
            </a:extLst>
          </p:cNvPr>
          <p:cNvSpPr txBox="1"/>
          <p:nvPr/>
        </p:nvSpPr>
        <p:spPr>
          <a:xfrm>
            <a:off x="5577164" y="2358402"/>
            <a:ext cx="670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289219-D5E1-E90F-C3C4-AAF1E5854D29}"/>
              </a:ext>
            </a:extLst>
          </p:cNvPr>
          <p:cNvSpPr txBox="1"/>
          <p:nvPr/>
        </p:nvSpPr>
        <p:spPr>
          <a:xfrm>
            <a:off x="2597280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FF12DD-7727-1178-9B10-745BE599BF60}"/>
              </a:ext>
            </a:extLst>
          </p:cNvPr>
          <p:cNvSpPr txBox="1"/>
          <p:nvPr/>
        </p:nvSpPr>
        <p:spPr>
          <a:xfrm>
            <a:off x="4823757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D67136-875D-2B69-80A3-D7BA33C5F100}"/>
              </a:ext>
            </a:extLst>
          </p:cNvPr>
          <p:cNvSpPr txBox="1"/>
          <p:nvPr/>
        </p:nvSpPr>
        <p:spPr>
          <a:xfrm>
            <a:off x="7762590" y="2394870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95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E03AF9-F0EB-1CBB-544F-3C20164E9061}"/>
              </a:ext>
            </a:extLst>
          </p:cNvPr>
          <p:cNvSpPr/>
          <p:nvPr/>
        </p:nvSpPr>
        <p:spPr>
          <a:xfrm>
            <a:off x="543344" y="4141805"/>
            <a:ext cx="84557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are the missing numbers?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3B13F43F-EA5C-B3F9-4A3C-019B68B2C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E60D21-747A-48DD-1529-FF73918D608F}"/>
              </a:ext>
            </a:extLst>
          </p:cNvPr>
          <p:cNvSpPr txBox="1"/>
          <p:nvPr/>
        </p:nvSpPr>
        <p:spPr>
          <a:xfrm>
            <a:off x="4081598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E4218C-79B1-521B-63F5-708FEDC1F626}"/>
              </a:ext>
            </a:extLst>
          </p:cNvPr>
          <p:cNvSpPr txBox="1"/>
          <p:nvPr/>
        </p:nvSpPr>
        <p:spPr>
          <a:xfrm>
            <a:off x="1825318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593AA0-4592-4C85-597D-DA5DE90496B1}"/>
              </a:ext>
            </a:extLst>
          </p:cNvPr>
          <p:cNvSpPr txBox="1"/>
          <p:nvPr/>
        </p:nvSpPr>
        <p:spPr>
          <a:xfrm>
            <a:off x="3316943" y="2352349"/>
            <a:ext cx="670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9CDF0C-D304-02B3-2D2F-C8D8BDBDA4DE}"/>
              </a:ext>
            </a:extLst>
          </p:cNvPr>
          <p:cNvSpPr txBox="1"/>
          <p:nvPr/>
        </p:nvSpPr>
        <p:spPr>
          <a:xfrm>
            <a:off x="5562683" y="2383126"/>
            <a:ext cx="6701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65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B03795D-8E75-99E3-63BB-61C362A5DDDE}"/>
              </a:ext>
            </a:extLst>
          </p:cNvPr>
          <p:cNvSpPr txBox="1"/>
          <p:nvPr/>
        </p:nvSpPr>
        <p:spPr>
          <a:xfrm>
            <a:off x="3331924" y="2383126"/>
            <a:ext cx="6701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2DE515-AC81-D7B8-3995-3E19A59BE407}"/>
              </a:ext>
            </a:extLst>
          </p:cNvPr>
          <p:cNvSpPr txBox="1"/>
          <p:nvPr/>
        </p:nvSpPr>
        <p:spPr>
          <a:xfrm>
            <a:off x="6319323" y="240621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6313DE-B360-2CB7-02CE-3F50AAA88A22}"/>
              </a:ext>
            </a:extLst>
          </p:cNvPr>
          <p:cNvSpPr txBox="1"/>
          <p:nvPr/>
        </p:nvSpPr>
        <p:spPr>
          <a:xfrm>
            <a:off x="7020431" y="2398601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85</a:t>
            </a:r>
          </a:p>
        </p:txBody>
      </p:sp>
    </p:spTree>
    <p:extLst>
      <p:ext uri="{BB962C8B-B14F-4D97-AF65-F5344CB8AC3E}">
        <p14:creationId xmlns:p14="http://schemas.microsoft.com/office/powerpoint/2010/main" val="129730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2E8156-4B52-B049-5C65-30C6A09D2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AC2087-CBAB-9E67-37CD-1C6B327A2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F509B5-0C55-AE1C-55EA-E791C6401E17}"/>
              </a:ext>
            </a:extLst>
          </p:cNvPr>
          <p:cNvSpPr/>
          <p:nvPr/>
        </p:nvSpPr>
        <p:spPr>
          <a:xfrm>
            <a:off x="2563752" y="345024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43 - 10 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6" name="Picture 7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B1588EAF-BA7E-69E4-A35B-81B978E45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1" y="119006"/>
            <a:ext cx="1233968" cy="12339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5F57CF-77D7-A1B4-7FCC-2C14EE8818C9}"/>
              </a:ext>
            </a:extLst>
          </p:cNvPr>
          <p:cNvSpPr txBox="1"/>
          <p:nvPr/>
        </p:nvSpPr>
        <p:spPr>
          <a:xfrm>
            <a:off x="278797" y="5269045"/>
            <a:ext cx="82801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First, I’m going to make 43</a:t>
            </a:r>
            <a:endParaRPr lang="en-GB" dirty="0">
              <a:latin typeface="Arial Rounded MT Bold" panose="020F0704030504030204" pitchFamily="34" charset="0"/>
            </a:endParaRPr>
          </a:p>
        </p:txBody>
      </p:sp>
      <p:pic>
        <p:nvPicPr>
          <p:cNvPr id="21" name="Picture 2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B3DAD326-11D0-189E-F892-BA4D012C3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2" y="108388"/>
            <a:ext cx="1233968" cy="124458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53D4677-4D89-11A7-EB4F-EBCA7E95E38F}"/>
              </a:ext>
            </a:extLst>
          </p:cNvPr>
          <p:cNvSpPr/>
          <p:nvPr/>
        </p:nvSpPr>
        <p:spPr>
          <a:xfrm>
            <a:off x="6242622" y="355108"/>
            <a:ext cx="1754517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 33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857F0B9-8906-648F-4741-B77896EFF5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9151" t="10309" r="40209" b="7928"/>
          <a:stretch/>
        </p:blipFill>
        <p:spPr>
          <a:xfrm>
            <a:off x="3510649" y="1602766"/>
            <a:ext cx="669800" cy="2653438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CDC1A8F6-649D-ACB7-7FD5-667E694A19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9151" t="10309" r="40209" b="7928"/>
          <a:stretch/>
        </p:blipFill>
        <p:spPr>
          <a:xfrm>
            <a:off x="3869678" y="1602766"/>
            <a:ext cx="669800" cy="2653438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9A556570-3847-5E3C-C77F-5836C8DB27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9151" t="10309" r="40209" b="7928"/>
          <a:stretch/>
        </p:blipFill>
        <p:spPr>
          <a:xfrm>
            <a:off x="4228707" y="1602766"/>
            <a:ext cx="669800" cy="2653438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8BF558C8-6A1F-A41F-8648-A47733A26B2E}"/>
              </a:ext>
            </a:extLst>
          </p:cNvPr>
          <p:cNvSpPr txBox="1"/>
          <p:nvPr/>
        </p:nvSpPr>
        <p:spPr>
          <a:xfrm>
            <a:off x="423523" y="5269044"/>
            <a:ext cx="8280167" cy="584775"/>
          </a:xfrm>
          <a:prstGeom prst="rect">
            <a:avLst/>
          </a:prstGeom>
          <a:solidFill>
            <a:srgbClr val="EBF1DE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Now I need to subtract </a:t>
            </a:r>
            <a:r>
              <a:rPr lang="en-US" sz="3200" b="1" dirty="0">
                <a:latin typeface="Arial Rounded MT Bold" panose="020F0704030504030204" pitchFamily="34" charset="0"/>
              </a:rPr>
              <a:t>10</a:t>
            </a:r>
            <a:r>
              <a:rPr lang="en-US" sz="3200" dirty="0">
                <a:latin typeface="Arial Rounded MT Bold" panose="020F0704030504030204" pitchFamily="34" charset="0"/>
              </a:rPr>
              <a:t>.</a:t>
            </a:r>
            <a:endParaRPr lang="en-GB" dirty="0">
              <a:latin typeface="Arial Rounded MT Bold" panose="020F070403050403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4E0ABC8-BB4A-6B82-74E1-AC067B22BED6}"/>
              </a:ext>
            </a:extLst>
          </p:cNvPr>
          <p:cNvSpPr txBox="1"/>
          <p:nvPr/>
        </p:nvSpPr>
        <p:spPr>
          <a:xfrm>
            <a:off x="1464984" y="5234406"/>
            <a:ext cx="6399405" cy="1200329"/>
          </a:xfrm>
          <a:prstGeom prst="rect">
            <a:avLst/>
          </a:prstGeom>
          <a:solidFill>
            <a:srgbClr val="EBF1DE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What do I have left?</a:t>
            </a:r>
          </a:p>
          <a:p>
            <a:pPr algn="ctr"/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4" name="Picture 3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D65FBE66-1847-0F67-82E7-CCDB6386BA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4645" y="2182210"/>
            <a:ext cx="507065" cy="507065"/>
          </a:xfrm>
          <a:prstGeom prst="rect">
            <a:avLst/>
          </a:prstGeom>
        </p:spPr>
      </p:pic>
      <p:pic>
        <p:nvPicPr>
          <p:cNvPr id="5" name="Picture 4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1524A16A-8D13-C682-4A5B-BCADE68834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4645" y="2616207"/>
            <a:ext cx="507065" cy="507065"/>
          </a:xfrm>
          <a:prstGeom prst="rect">
            <a:avLst/>
          </a:prstGeom>
        </p:spPr>
      </p:pic>
      <p:pic>
        <p:nvPicPr>
          <p:cNvPr id="6" name="Picture 5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153D0C1F-7D7E-0190-C87C-2CC8F5C70F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4645" y="3050204"/>
            <a:ext cx="507065" cy="507065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DC7A3AE-FA0D-B043-E4CD-6BF0036F66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9151" t="10309" r="40209" b="7928"/>
          <a:stretch/>
        </p:blipFill>
        <p:spPr>
          <a:xfrm>
            <a:off x="3151620" y="1602766"/>
            <a:ext cx="669800" cy="265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2" grpId="0" animBg="1"/>
      <p:bldP spid="80" grpId="0" animBg="1"/>
      <p:bldP spid="8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9F3351-408C-3030-C100-6EB0C0E24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35188A2-CA4D-8374-F9D6-966CBDA61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B5C6BD5-B2FF-641C-283F-A5FB98886734}"/>
              </a:ext>
            </a:extLst>
          </p:cNvPr>
          <p:cNvSpPr/>
          <p:nvPr/>
        </p:nvSpPr>
        <p:spPr>
          <a:xfrm>
            <a:off x="2108837" y="208337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35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- 10 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E2BDCF6-B740-2C52-C430-B15A070AC8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18"/>
          <a:stretch>
            <a:fillRect/>
          </a:stretch>
        </p:blipFill>
        <p:spPr>
          <a:xfrm>
            <a:off x="-1219201" y="1299064"/>
            <a:ext cx="11582400" cy="522776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BC9FE49-54FC-4368-8BF9-19D31F3CA416}"/>
              </a:ext>
            </a:extLst>
          </p:cNvPr>
          <p:cNvGrpSpPr/>
          <p:nvPr/>
        </p:nvGrpSpPr>
        <p:grpSpPr>
          <a:xfrm>
            <a:off x="4818488" y="1719944"/>
            <a:ext cx="3091542" cy="838199"/>
            <a:chOff x="4589889" y="2558143"/>
            <a:chExt cx="3091542" cy="838199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DC128A0-27FC-4F0C-A946-7034FBBE61B5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CA2F98AE-EEA4-BDCC-194F-5AE93CA17415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C5DD199E-705A-8F5A-DF8E-A761D50E0888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024B98F-ACBD-4242-188F-1B5BAF56310C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3F1A048E-CC97-9ABC-E235-306769F78EDF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0119263-FE77-8A3B-8E06-9DF0197B6494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1798576-AC6E-9D9F-A7AB-1ABF3F4FEFD4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FB9E7BDE-4839-1B9C-377A-37470A5FAA6B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CD5AD21A-3554-E9E8-0BBD-40A98EF20CC1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86955FFB-E7BC-6F54-F320-F18693B93C97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E66D79C5-8B4C-0097-4565-89A33DFE40DF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88BDBF2-C641-A713-6A3D-CCA5B0B5CD96}"/>
              </a:ext>
            </a:extLst>
          </p:cNvPr>
          <p:cNvGrpSpPr/>
          <p:nvPr/>
        </p:nvGrpSpPr>
        <p:grpSpPr>
          <a:xfrm>
            <a:off x="4818488" y="4645412"/>
            <a:ext cx="1545771" cy="838199"/>
            <a:chOff x="4818488" y="4645412"/>
            <a:chExt cx="1545771" cy="838199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D1877368-B9CE-B1DD-CC6F-6BABFB0987A5}"/>
                </a:ext>
              </a:extLst>
            </p:cNvPr>
            <p:cNvSpPr/>
            <p:nvPr/>
          </p:nvSpPr>
          <p:spPr>
            <a:xfrm>
              <a:off x="4818488" y="464541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3717838-FF5C-37A2-7A17-A444466C0EB8}"/>
                </a:ext>
              </a:extLst>
            </p:cNvPr>
            <p:cNvSpPr/>
            <p:nvPr/>
          </p:nvSpPr>
          <p:spPr>
            <a:xfrm>
              <a:off x="5133200" y="464541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5C60F49-31F4-9521-716A-AE6C81306CF0}"/>
                </a:ext>
              </a:extLst>
            </p:cNvPr>
            <p:cNvSpPr/>
            <p:nvPr/>
          </p:nvSpPr>
          <p:spPr>
            <a:xfrm>
              <a:off x="5447912" y="464541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6E8157ED-DFB1-934E-E803-46F87243E6BF}"/>
                </a:ext>
              </a:extLst>
            </p:cNvPr>
            <p:cNvSpPr/>
            <p:nvPr/>
          </p:nvSpPr>
          <p:spPr>
            <a:xfrm>
              <a:off x="5762624" y="464541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A074FC19-E829-6190-3684-252FBCCAE10E}"/>
                </a:ext>
              </a:extLst>
            </p:cNvPr>
            <p:cNvSpPr/>
            <p:nvPr/>
          </p:nvSpPr>
          <p:spPr>
            <a:xfrm>
              <a:off x="6077335" y="464541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80EE7EB-21FD-D2AE-1398-C4D7CCCDE191}"/>
              </a:ext>
            </a:extLst>
          </p:cNvPr>
          <p:cNvGrpSpPr/>
          <p:nvPr/>
        </p:nvGrpSpPr>
        <p:grpSpPr>
          <a:xfrm>
            <a:off x="6364259" y="4645412"/>
            <a:ext cx="1545771" cy="838199"/>
            <a:chOff x="3602178" y="2503715"/>
            <a:chExt cx="2272363" cy="838199"/>
          </a:xfrm>
          <a:solidFill>
            <a:schemeClr val="bg1"/>
          </a:solidFill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BAD0A11A-3F57-AA8E-05AF-BED570E3C14B}"/>
                </a:ext>
              </a:extLst>
            </p:cNvPr>
            <p:cNvSpPr/>
            <p:nvPr/>
          </p:nvSpPr>
          <p:spPr>
            <a:xfrm>
              <a:off x="3602178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5AE41818-FA13-C880-2008-E02CAD59CE27}"/>
                </a:ext>
              </a:extLst>
            </p:cNvPr>
            <p:cNvSpPr/>
            <p:nvPr/>
          </p:nvSpPr>
          <p:spPr>
            <a:xfrm>
              <a:off x="4064821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DF047BC9-809C-9EEF-04D3-693FF889C89B}"/>
                </a:ext>
              </a:extLst>
            </p:cNvPr>
            <p:cNvSpPr/>
            <p:nvPr/>
          </p:nvSpPr>
          <p:spPr>
            <a:xfrm>
              <a:off x="4527464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E083845-B361-93F8-E7BE-0C3A0446FA7F}"/>
                </a:ext>
              </a:extLst>
            </p:cNvPr>
            <p:cNvSpPr/>
            <p:nvPr/>
          </p:nvSpPr>
          <p:spPr>
            <a:xfrm>
              <a:off x="4990107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B7A7BE37-67E3-C87F-E0CC-6A0F348F412C}"/>
                </a:ext>
              </a:extLst>
            </p:cNvPr>
            <p:cNvSpPr/>
            <p:nvPr/>
          </p:nvSpPr>
          <p:spPr>
            <a:xfrm>
              <a:off x="5452748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76" name="Picture 7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58AB572-3CA9-B43E-2BAE-1ACB9F5DB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1" y="119006"/>
            <a:ext cx="1233968" cy="12339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DCA046-3113-F1FF-B010-5DE22D1FBE7A}"/>
              </a:ext>
            </a:extLst>
          </p:cNvPr>
          <p:cNvSpPr txBox="1"/>
          <p:nvPr/>
        </p:nvSpPr>
        <p:spPr>
          <a:xfrm>
            <a:off x="458659" y="5822406"/>
            <a:ext cx="82801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First, I’m going to show </a:t>
            </a:r>
            <a:r>
              <a:rPr lang="en-US" sz="3200" b="1" dirty="0">
                <a:latin typeface="Arial Rounded MT Bold" panose="020F0704030504030204" pitchFamily="34" charset="0"/>
              </a:rPr>
              <a:t>35</a:t>
            </a:r>
            <a:r>
              <a:rPr lang="en-US" sz="3200" dirty="0">
                <a:latin typeface="Arial Rounded MT Bold" panose="020F0704030504030204" pitchFamily="34" charset="0"/>
              </a:rPr>
              <a:t> on 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the </a:t>
            </a:r>
            <a:r>
              <a:rPr lang="en-US" sz="3200" dirty="0" err="1">
                <a:latin typeface="Arial Rounded MT Bold" panose="020F0704030504030204" pitchFamily="34" charset="0"/>
              </a:rPr>
              <a:t>rekenrek</a:t>
            </a:r>
            <a:r>
              <a:rPr lang="en-US" dirty="0">
                <a:latin typeface="Arial Rounded MT Bold" panose="020F0704030504030204" pitchFamily="34" charset="0"/>
              </a:rPr>
              <a:t>.</a:t>
            </a:r>
            <a:endParaRPr lang="en-GB" dirty="0">
              <a:latin typeface="Arial Rounded MT Bold" panose="020F07040305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9D2F63-887D-24DD-D668-E5EB1F041798}"/>
              </a:ext>
            </a:extLst>
          </p:cNvPr>
          <p:cNvSpPr txBox="1"/>
          <p:nvPr/>
        </p:nvSpPr>
        <p:spPr>
          <a:xfrm>
            <a:off x="1497641" y="5834255"/>
            <a:ext cx="63994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Now I need to subtract </a:t>
            </a:r>
            <a:r>
              <a:rPr lang="en-US" sz="3600" b="1" dirty="0">
                <a:latin typeface="Arial Rounded MT Bold" panose="020F0704030504030204" pitchFamily="34" charset="0"/>
              </a:rPr>
              <a:t>10</a:t>
            </a:r>
            <a:r>
              <a:rPr lang="en-US" sz="3600" dirty="0">
                <a:latin typeface="Arial Rounded MT Bold" panose="020F0704030504030204" pitchFamily="34" charset="0"/>
              </a:rPr>
              <a:t>.</a:t>
            </a:r>
          </a:p>
          <a:p>
            <a:pPr algn="ctr"/>
            <a:endParaRPr lang="en-US" sz="3600" dirty="0">
              <a:latin typeface="Arial Rounded MT Bold" panose="020F07040305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3E6EDD-ECBA-CC18-6E8E-9DB28F1D34DD}"/>
              </a:ext>
            </a:extLst>
          </p:cNvPr>
          <p:cNvGrpSpPr/>
          <p:nvPr/>
        </p:nvGrpSpPr>
        <p:grpSpPr>
          <a:xfrm>
            <a:off x="1524270" y="4635116"/>
            <a:ext cx="1545771" cy="838199"/>
            <a:chOff x="4589889" y="2558143"/>
            <a:chExt cx="1545771" cy="83819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E2A4851-0E03-2444-8696-38C50388F4C8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19D44BE-02FE-9346-804D-FBCC61BF6C45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24EE7DA-36D6-BF15-9586-978542370525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E8BF29D-CA49-2FC8-FAAB-73AE8118487D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0327D72-1E54-3961-2647-700F36C04F24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C3972F8-BC2F-EA54-F5F9-A8935D316A3D}"/>
              </a:ext>
            </a:extLst>
          </p:cNvPr>
          <p:cNvSpPr txBox="1"/>
          <p:nvPr/>
        </p:nvSpPr>
        <p:spPr>
          <a:xfrm>
            <a:off x="1359025" y="5860327"/>
            <a:ext cx="63994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What do I have left?</a:t>
            </a:r>
          </a:p>
          <a:p>
            <a:pPr algn="ctr"/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21" name="Picture 2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5245D19E-5AA9-4A11-7F67-C318B46629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32" y="134995"/>
            <a:ext cx="1233968" cy="1201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7DE1A3F-7F61-9CAC-F80E-AAA775FEE266}"/>
              </a:ext>
            </a:extLst>
          </p:cNvPr>
          <p:cNvSpPr/>
          <p:nvPr/>
        </p:nvSpPr>
        <p:spPr>
          <a:xfrm>
            <a:off x="5787707" y="218421"/>
            <a:ext cx="1754517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 25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E09BB01-7CB2-3233-273A-873572A3CE9C}"/>
              </a:ext>
            </a:extLst>
          </p:cNvPr>
          <p:cNvGrpSpPr/>
          <p:nvPr/>
        </p:nvGrpSpPr>
        <p:grpSpPr>
          <a:xfrm>
            <a:off x="4816456" y="2688236"/>
            <a:ext cx="3091542" cy="838199"/>
            <a:chOff x="4589889" y="2558143"/>
            <a:chExt cx="3091542" cy="838199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7FEDA67D-6493-912F-36EA-CADE87D4FAA1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B45404D8-A252-A508-E504-6B602F342DD5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17BD64ED-1E27-5698-A4D2-5FFFCB6DD986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8A832802-1CE4-ABEE-2D19-17E1D9B26B36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D9A8F5E4-349E-98F1-0CC8-1888229F6C34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B6F76F14-3214-ED08-82A6-21E54BFCE1CB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0FE5FE31-650B-19DF-57C4-C29C8EE61839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A4F72303-715F-C8AF-43BB-149318666111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1B193714-8AF8-091E-435A-1F7B18E8247F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E188523F-AA96-9CA9-C43A-6E07A44384D8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D9BE88E3-9641-0FC4-A194-B7CB565EE914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D5F2A4A-F1F8-FB41-94B9-87CAFCB53518}"/>
              </a:ext>
            </a:extLst>
          </p:cNvPr>
          <p:cNvGrpSpPr/>
          <p:nvPr/>
        </p:nvGrpSpPr>
        <p:grpSpPr>
          <a:xfrm>
            <a:off x="4810350" y="3666824"/>
            <a:ext cx="3091542" cy="838199"/>
            <a:chOff x="4589889" y="2558143"/>
            <a:chExt cx="3091542" cy="83819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ECAD808-3F4D-62C9-3BB1-13B5472A7984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28312F7-7F70-ED41-CFE6-1C408781A4CB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8DB0618-B760-FEA1-A594-282FAD00C3C4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8D2B6E5-218C-9930-1D01-E4E7FF942B01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8963B-E126-5A75-0E3A-F65913292122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F82138A-11B3-C4C7-3D3C-370EA68542D4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0CB99012-54DB-4889-59A1-47822D09520B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B8044CDD-0ABC-AD7D-0B53-2E48ECC381E3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C4F5397D-2192-DCC2-353E-D65FB1C253FA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F0BE7FE0-537C-6A51-5140-19DA38726DE5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2F3A5E53-A20D-6D41-5E56-180A89094FEE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C87AC5E-7FB3-B1C4-EDC7-6193884DA1B3}"/>
              </a:ext>
            </a:extLst>
          </p:cNvPr>
          <p:cNvGrpSpPr/>
          <p:nvPr/>
        </p:nvGrpSpPr>
        <p:grpSpPr>
          <a:xfrm>
            <a:off x="1507201" y="3663478"/>
            <a:ext cx="3091542" cy="838199"/>
            <a:chOff x="4589889" y="2558143"/>
            <a:chExt cx="3091542" cy="838199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C22DF3EF-C61A-870C-37DA-CF47B0D1A909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3B93003B-86DB-2445-065C-45A63379D725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746A744D-C29C-CC64-810D-A725925D29B5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1539230D-B5EB-3320-B3E1-D68902BA3F99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D6D1A8C0-5B76-773C-C9A5-273375D81103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95484423-35B9-0CE3-BBA7-3D7E7EF76776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67" name="Rectangle: Rounded Corners 66">
                <a:extLst>
                  <a:ext uri="{FF2B5EF4-FFF2-40B4-BE49-F238E27FC236}">
                    <a16:creationId xmlns:a16="http://schemas.microsoft.com/office/drawing/2014/main" id="{1AD97F1E-9FA7-B38A-3894-E3758662A409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64D5A42E-ACB5-24C2-B72D-E0900BA323F4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6C537493-AFAD-B313-5BC1-8EC0A427F562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BD02163C-628A-854A-FB03-46E10FC0414C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6F52F2D9-8E23-F0B8-07D6-72CE675297E2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12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35903 -0.003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1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7.40741E-7 L -0.35903 -0.0039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1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-0.35903 -0.0039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1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-0.3625 -0.003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12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0.36128 0.0004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90" y="4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20" grpId="0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4C45B5-58E5-7E7F-45EB-46D86B46C4D3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What do you notice?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53ADA2-762A-C3C9-E72A-66843ADDAF14}"/>
              </a:ext>
            </a:extLst>
          </p:cNvPr>
          <p:cNvSpPr/>
          <p:nvPr/>
        </p:nvSpPr>
        <p:spPr>
          <a:xfrm>
            <a:off x="1163903" y="14615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D21F4F-2254-49BB-FF56-D9865DF55526}"/>
              </a:ext>
            </a:extLst>
          </p:cNvPr>
          <p:cNvSpPr/>
          <p:nvPr/>
        </p:nvSpPr>
        <p:spPr>
          <a:xfrm>
            <a:off x="3835812" y="147923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74AE5A-45F8-D0D7-7A32-D7935207C0D9}"/>
              </a:ext>
            </a:extLst>
          </p:cNvPr>
          <p:cNvSpPr/>
          <p:nvPr/>
        </p:nvSpPr>
        <p:spPr>
          <a:xfrm>
            <a:off x="2395395" y="143153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09FBB5-15FD-871D-F06C-6A9764674AAA}"/>
              </a:ext>
            </a:extLst>
          </p:cNvPr>
          <p:cNvSpPr/>
          <p:nvPr/>
        </p:nvSpPr>
        <p:spPr>
          <a:xfrm>
            <a:off x="5182829" y="14320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AD939A-A868-C863-62A5-738D1C6F7470}"/>
              </a:ext>
            </a:extLst>
          </p:cNvPr>
          <p:cNvSpPr/>
          <p:nvPr/>
        </p:nvSpPr>
        <p:spPr>
          <a:xfrm>
            <a:off x="6426609" y="14556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4574A3-625D-A5B0-A318-208AE6575B3D}"/>
              </a:ext>
            </a:extLst>
          </p:cNvPr>
          <p:cNvSpPr/>
          <p:nvPr/>
        </p:nvSpPr>
        <p:spPr>
          <a:xfrm>
            <a:off x="1163903" y="29464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50F340-1BD6-7E96-ACFE-4E52489CC17B}"/>
              </a:ext>
            </a:extLst>
          </p:cNvPr>
          <p:cNvSpPr/>
          <p:nvPr/>
        </p:nvSpPr>
        <p:spPr>
          <a:xfrm>
            <a:off x="3867775" y="28987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A6CA42-8BED-F1F5-8CCD-14DE8F9066D8}"/>
              </a:ext>
            </a:extLst>
          </p:cNvPr>
          <p:cNvSpPr/>
          <p:nvPr/>
        </p:nvSpPr>
        <p:spPr>
          <a:xfrm>
            <a:off x="2427358" y="28510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512390-D6CD-7FAE-8B17-2AA3D9DAB33F}"/>
              </a:ext>
            </a:extLst>
          </p:cNvPr>
          <p:cNvSpPr/>
          <p:nvPr/>
        </p:nvSpPr>
        <p:spPr>
          <a:xfrm>
            <a:off x="5214792" y="2851552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65FF28-5283-8C02-0B08-2B60680D1BDC}"/>
              </a:ext>
            </a:extLst>
          </p:cNvPr>
          <p:cNvSpPr/>
          <p:nvPr/>
        </p:nvSpPr>
        <p:spPr>
          <a:xfrm>
            <a:off x="6458572" y="288104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DCA05E0-6EE9-1756-F49F-97007BFCE7A2}"/>
              </a:ext>
            </a:extLst>
          </p:cNvPr>
          <p:cNvSpPr/>
          <p:nvPr/>
        </p:nvSpPr>
        <p:spPr>
          <a:xfrm>
            <a:off x="217534" y="4113471"/>
            <a:ext cx="831564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/>
              <a:t>When you subtract 10 from a number, the _____ digit decreases but the ones digit stays the ____</a:t>
            </a:r>
            <a:endParaRPr lang="en-GB" sz="4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3ECB16-15F2-D4CA-A1A6-636C543E1A55}"/>
              </a:ext>
            </a:extLst>
          </p:cNvPr>
          <p:cNvSpPr/>
          <p:nvPr/>
        </p:nvSpPr>
        <p:spPr>
          <a:xfrm>
            <a:off x="2914045" y="4637130"/>
            <a:ext cx="20389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tens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D4AD49-3B79-F129-734D-785DF23F69F4}"/>
              </a:ext>
            </a:extLst>
          </p:cNvPr>
          <p:cNvSpPr/>
          <p:nvPr/>
        </p:nvSpPr>
        <p:spPr>
          <a:xfrm>
            <a:off x="6475769" y="5313799"/>
            <a:ext cx="20389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same.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373329" y="45562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265471" y="155346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36 - 10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4963884" y="1456250"/>
            <a:ext cx="82731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26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265471" y="252308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55 - 10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265471" y="347014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71 - 10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D3DF15-31A7-755C-980F-5AC0833CAF71}"/>
              </a:ext>
            </a:extLst>
          </p:cNvPr>
          <p:cNvSpPr txBox="1"/>
          <p:nvPr/>
        </p:nvSpPr>
        <p:spPr>
          <a:xfrm>
            <a:off x="265471" y="5486050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84 - 10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265469" y="4516433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28 - 10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4969328" y="2501643"/>
            <a:ext cx="82731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4974771" y="3503435"/>
            <a:ext cx="82731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61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4980214" y="4500091"/>
            <a:ext cx="82731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16629-EEFB-66FD-953B-9D8102C6F05D}"/>
              </a:ext>
            </a:extLst>
          </p:cNvPr>
          <p:cNvSpPr/>
          <p:nvPr/>
        </p:nvSpPr>
        <p:spPr>
          <a:xfrm>
            <a:off x="4963884" y="5509147"/>
            <a:ext cx="84364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74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9" grpId="0"/>
      <p:bldP spid="32" grpId="0"/>
      <p:bldP spid="33" grpId="0"/>
      <p:bldP spid="34" grpId="0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484225" y="316548"/>
            <a:ext cx="83156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/>
              <a:t>True or False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16053-6A44-A243-2072-04A2C241A599}"/>
              </a:ext>
            </a:extLst>
          </p:cNvPr>
          <p:cNvSpPr txBox="1"/>
          <p:nvPr/>
        </p:nvSpPr>
        <p:spPr>
          <a:xfrm>
            <a:off x="254402" y="2175496"/>
            <a:ext cx="8775292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rial Rounded MT Bold" panose="020F0704030504030204" pitchFamily="34" charset="0"/>
              </a:rPr>
              <a:t>When you subtract 10, the ones digit changes.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136058" y="4529121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</a:rPr>
              <a:t>False</a:t>
            </a:r>
            <a:endParaRPr lang="en-GB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770</TotalTime>
  <Words>264</Words>
  <Application>Microsoft Office PowerPoint</Application>
  <PresentationFormat>On-screen Show (4:3)</PresentationFormat>
  <Paragraphs>95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39</cp:revision>
  <dcterms:created xsi:type="dcterms:W3CDTF">2013-01-27T09:14:16Z</dcterms:created>
  <dcterms:modified xsi:type="dcterms:W3CDTF">2025-12-04T18:40:23Z</dcterms:modified>
  <cp:category/>
</cp:coreProperties>
</file>