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57" r:id="rId3"/>
    <p:sldId id="259" r:id="rId4"/>
    <p:sldId id="267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350061" y="351329"/>
            <a:ext cx="56040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 3 to a number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EDB24F2-F650-F872-7175-50A8C69DF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30776" y="2456985"/>
            <a:ext cx="3664993" cy="334088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2" y="629233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 descr="A number on a line&#10;&#10;AI-generated content may be incorrect.">
            <a:extLst>
              <a:ext uri="{FF2B5EF4-FFF2-40B4-BE49-F238E27FC236}">
                <a16:creationId xmlns:a16="http://schemas.microsoft.com/office/drawing/2014/main" id="{85414473-EC41-D8C5-53CB-268B1A68048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-553074" y="1811592"/>
            <a:ext cx="10082989" cy="2455608"/>
          </a:xfrm>
          <a:prstGeom prst="rect">
            <a:avLst/>
          </a:prstGeom>
        </p:spPr>
      </p:pic>
      <p:sp>
        <p:nvSpPr>
          <p:cNvPr id="3" name="Arrow: Circular 2">
            <a:extLst>
              <a:ext uri="{FF2B5EF4-FFF2-40B4-BE49-F238E27FC236}">
                <a16:creationId xmlns:a16="http://schemas.microsoft.com/office/drawing/2014/main" id="{E68F8DF2-E581-1684-B018-CCDB3D5CECC1}"/>
              </a:ext>
            </a:extLst>
          </p:cNvPr>
          <p:cNvSpPr/>
          <p:nvPr/>
        </p:nvSpPr>
        <p:spPr>
          <a:xfrm>
            <a:off x="3835629" y="2173004"/>
            <a:ext cx="87507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DE693-3E16-D244-AD8A-5742962B42EE}"/>
              </a:ext>
            </a:extLst>
          </p:cNvPr>
          <p:cNvSpPr/>
          <p:nvPr/>
        </p:nvSpPr>
        <p:spPr>
          <a:xfrm>
            <a:off x="1649353" y="4653230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47AAC0-0F76-9A11-1A48-F1C49711DF73}"/>
              </a:ext>
            </a:extLst>
          </p:cNvPr>
          <p:cNvSpPr/>
          <p:nvPr/>
        </p:nvSpPr>
        <p:spPr>
          <a:xfrm>
            <a:off x="3814912" y="465038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BB9166-68F4-9C0C-C5B8-310F5EE9A6A4}"/>
              </a:ext>
            </a:extLst>
          </p:cNvPr>
          <p:cNvSpPr/>
          <p:nvPr/>
        </p:nvSpPr>
        <p:spPr>
          <a:xfrm>
            <a:off x="2738279" y="4614178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3A090F-244E-9322-9B06-9D73A0F5BEE3}"/>
              </a:ext>
            </a:extLst>
          </p:cNvPr>
          <p:cNvSpPr/>
          <p:nvPr/>
        </p:nvSpPr>
        <p:spPr>
          <a:xfrm>
            <a:off x="4903838" y="461702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B2334C-2F94-2599-4C9D-6E86D4C39571}"/>
              </a:ext>
            </a:extLst>
          </p:cNvPr>
          <p:cNvSpPr/>
          <p:nvPr/>
        </p:nvSpPr>
        <p:spPr>
          <a:xfrm>
            <a:off x="5980471" y="4656078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6" name="Picture 1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CCEBA8D-D93A-2C78-3981-6F82855D5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5" name="Arrow: Circular 4">
            <a:extLst>
              <a:ext uri="{FF2B5EF4-FFF2-40B4-BE49-F238E27FC236}">
                <a16:creationId xmlns:a16="http://schemas.microsoft.com/office/drawing/2014/main" id="{F4F5324E-5FF7-E02C-EFDA-A9B3D78F278F}"/>
              </a:ext>
            </a:extLst>
          </p:cNvPr>
          <p:cNvSpPr/>
          <p:nvPr/>
        </p:nvSpPr>
        <p:spPr>
          <a:xfrm>
            <a:off x="4551979" y="2173004"/>
            <a:ext cx="87507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Arrow: Circular 6">
            <a:extLst>
              <a:ext uri="{FF2B5EF4-FFF2-40B4-BE49-F238E27FC236}">
                <a16:creationId xmlns:a16="http://schemas.microsoft.com/office/drawing/2014/main" id="{FE5900E1-A13E-1BE7-8138-04BB7D241382}"/>
              </a:ext>
            </a:extLst>
          </p:cNvPr>
          <p:cNvSpPr/>
          <p:nvPr/>
        </p:nvSpPr>
        <p:spPr>
          <a:xfrm>
            <a:off x="5248668" y="2173004"/>
            <a:ext cx="87507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706F21-8E60-D66E-F48D-C7A66A1E1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AFC43BA-1578-EA46-C903-E84230A9F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5D8307-79E2-B0AF-2C7E-2B8E1E299B2F}"/>
              </a:ext>
            </a:extLst>
          </p:cNvPr>
          <p:cNvSpPr/>
          <p:nvPr/>
        </p:nvSpPr>
        <p:spPr>
          <a:xfrm>
            <a:off x="1959114" y="116506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FB6F34-BD79-CB38-3DA6-0A3AAF6564EB}"/>
              </a:ext>
            </a:extLst>
          </p:cNvPr>
          <p:cNvSpPr/>
          <p:nvPr/>
        </p:nvSpPr>
        <p:spPr>
          <a:xfrm>
            <a:off x="4124673" y="116222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4EB9C2-657A-BFAC-3556-D0E4A908B49A}"/>
              </a:ext>
            </a:extLst>
          </p:cNvPr>
          <p:cNvSpPr/>
          <p:nvPr/>
        </p:nvSpPr>
        <p:spPr>
          <a:xfrm>
            <a:off x="3048040" y="112601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40D44C-5DB4-FCC7-6790-B1B3FA23373A}"/>
              </a:ext>
            </a:extLst>
          </p:cNvPr>
          <p:cNvSpPr/>
          <p:nvPr/>
        </p:nvSpPr>
        <p:spPr>
          <a:xfrm>
            <a:off x="5213599" y="1128865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9" name="Picture 18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718B84E-ADE1-069A-1F1F-3F1A9FD89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28A86A-B851-F6A2-1B8E-72BDB0225BB0}"/>
              </a:ext>
            </a:extLst>
          </p:cNvPr>
          <p:cNvSpPr/>
          <p:nvPr/>
        </p:nvSpPr>
        <p:spPr>
          <a:xfrm>
            <a:off x="6162385" y="1128865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C4DAB7-193B-247B-9CC6-62ED8FFFB09C}"/>
              </a:ext>
            </a:extLst>
          </p:cNvPr>
          <p:cNvSpPr/>
          <p:nvPr/>
        </p:nvSpPr>
        <p:spPr>
          <a:xfrm>
            <a:off x="1324544" y="3240023"/>
            <a:ext cx="58165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Swap the numbers</a:t>
            </a:r>
          </a:p>
        </p:txBody>
      </p:sp>
      <p:pic>
        <p:nvPicPr>
          <p:cNvPr id="4" name="Picture 3" descr="A number on a line&#10;&#10;AI-generated content may be incorrect.">
            <a:extLst>
              <a:ext uri="{FF2B5EF4-FFF2-40B4-BE49-F238E27FC236}">
                <a16:creationId xmlns:a16="http://schemas.microsoft.com/office/drawing/2014/main" id="{AD75A23F-0D4A-E49D-F4F6-99D2F479D936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-495444" y="2347780"/>
            <a:ext cx="10082989" cy="2455608"/>
          </a:xfrm>
          <a:prstGeom prst="rect">
            <a:avLst/>
          </a:prstGeom>
        </p:spPr>
      </p:pic>
      <p:sp>
        <p:nvSpPr>
          <p:cNvPr id="5" name="Arrow: Circular 4">
            <a:extLst>
              <a:ext uri="{FF2B5EF4-FFF2-40B4-BE49-F238E27FC236}">
                <a16:creationId xmlns:a16="http://schemas.microsoft.com/office/drawing/2014/main" id="{43A9A4C3-51E2-B79F-E7FC-DCEEBE2B30FB}"/>
              </a:ext>
            </a:extLst>
          </p:cNvPr>
          <p:cNvSpPr/>
          <p:nvPr/>
        </p:nvSpPr>
        <p:spPr>
          <a:xfrm>
            <a:off x="4583978" y="2639619"/>
            <a:ext cx="87507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Arrow: Circular 5">
            <a:extLst>
              <a:ext uri="{FF2B5EF4-FFF2-40B4-BE49-F238E27FC236}">
                <a16:creationId xmlns:a16="http://schemas.microsoft.com/office/drawing/2014/main" id="{24FE49B7-3C1D-1365-EE53-E0A15416AE34}"/>
              </a:ext>
            </a:extLst>
          </p:cNvPr>
          <p:cNvSpPr/>
          <p:nvPr/>
        </p:nvSpPr>
        <p:spPr>
          <a:xfrm>
            <a:off x="5287310" y="2638984"/>
            <a:ext cx="87507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Arrow: Circular 7">
            <a:extLst>
              <a:ext uri="{FF2B5EF4-FFF2-40B4-BE49-F238E27FC236}">
                <a16:creationId xmlns:a16="http://schemas.microsoft.com/office/drawing/2014/main" id="{DC6E07C8-B98F-45F8-50ED-06407F0C3C69}"/>
              </a:ext>
            </a:extLst>
          </p:cNvPr>
          <p:cNvSpPr/>
          <p:nvPr/>
        </p:nvSpPr>
        <p:spPr>
          <a:xfrm>
            <a:off x="6012414" y="2638984"/>
            <a:ext cx="87507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6371 0.12708 C -0.07708 0.15601 -0.09722 0.17222 -0.11788 0.17222 C -0.14167 0.17222 -0.16076 0.15601 -0.17413 0.12708 L -0.23767 3.703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92" y="8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0046 L 0.06615 -0.10069 C 0.08021 -0.12315 0.10122 -0.13518 0.12309 -0.13518 C 0.14809 -0.13518 0.16806 -0.12315 0.18212 -0.10069 L 0.24914 -0.00046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73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7" grpId="0"/>
      <p:bldP spid="2" grpId="0"/>
      <p:bldP spid="3" grpId="0"/>
      <p:bldP spid="3" grpId="1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46B31C-5553-7FC5-01FF-F51A08EC0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7341E38-6EF4-7501-277E-B226A2714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B62BDD-2F67-CC9B-DF53-631EF5E48E53}"/>
              </a:ext>
            </a:extLst>
          </p:cNvPr>
          <p:cNvSpPr/>
          <p:nvPr/>
        </p:nvSpPr>
        <p:spPr>
          <a:xfrm>
            <a:off x="1959114" y="116506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78F2F3-0C6B-EC9B-4129-5BF9D5BF26D9}"/>
              </a:ext>
            </a:extLst>
          </p:cNvPr>
          <p:cNvSpPr/>
          <p:nvPr/>
        </p:nvSpPr>
        <p:spPr>
          <a:xfrm>
            <a:off x="4124673" y="116222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C262F9-4500-F304-9F7D-A3AAC2422344}"/>
              </a:ext>
            </a:extLst>
          </p:cNvPr>
          <p:cNvSpPr/>
          <p:nvPr/>
        </p:nvSpPr>
        <p:spPr>
          <a:xfrm>
            <a:off x="3048040" y="112601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43A999-3633-6397-1C55-0D66CA4E2D79}"/>
              </a:ext>
            </a:extLst>
          </p:cNvPr>
          <p:cNvSpPr/>
          <p:nvPr/>
        </p:nvSpPr>
        <p:spPr>
          <a:xfrm>
            <a:off x="5213599" y="1128865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BF5744-D5D8-D1BC-B134-EA48E9401879}"/>
              </a:ext>
            </a:extLst>
          </p:cNvPr>
          <p:cNvSpPr/>
          <p:nvPr/>
        </p:nvSpPr>
        <p:spPr>
          <a:xfrm>
            <a:off x="6162385" y="109550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FB3325-0204-4094-8FED-12D5F5F4AE62}"/>
              </a:ext>
            </a:extLst>
          </p:cNvPr>
          <p:cNvSpPr/>
          <p:nvPr/>
        </p:nvSpPr>
        <p:spPr>
          <a:xfrm>
            <a:off x="829771" y="3555908"/>
            <a:ext cx="78078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What should I do first?</a:t>
            </a:r>
          </a:p>
        </p:txBody>
      </p:sp>
      <p:pic>
        <p:nvPicPr>
          <p:cNvPr id="6" name="Picture 5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D2CB90B0-8585-F1FD-6E21-9106E6CBC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9AEAB9-E476-6036-9DDF-44F3A3DE7171}"/>
              </a:ext>
            </a:extLst>
          </p:cNvPr>
          <p:cNvSpPr/>
          <p:nvPr/>
        </p:nvSpPr>
        <p:spPr>
          <a:xfrm>
            <a:off x="617265" y="3553060"/>
            <a:ext cx="7884478" cy="769441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Swap the numbers</a:t>
            </a:r>
          </a:p>
        </p:txBody>
      </p:sp>
    </p:spTree>
    <p:extLst>
      <p:ext uri="{BB962C8B-B14F-4D97-AF65-F5344CB8AC3E}">
        <p14:creationId xmlns:p14="http://schemas.microsoft.com/office/powerpoint/2010/main" val="50030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6371 0.12708 C -0.07708 0.15601 -0.09722 0.17222 -0.11788 0.17222 C -0.14167 0.17222 -0.16076 0.15601 -0.17413 0.12708 L -0.23767 3.7037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92" y="8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0046 L 0.06615 -0.10069 C 0.08021 -0.12315 0.10122 -0.13518 0.12309 -0.13518 C 0.14809 -0.13518 0.16806 -0.12315 0.18212 -0.10069 L 0.24914 -0.0004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7" grpId="0"/>
      <p:bldP spid="2" grpId="0"/>
      <p:bldP spid="3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3 + 7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4763726" y="1504427"/>
            <a:ext cx="72267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5 + 3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3 + 3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265470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6 + 3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65469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3 + 4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4763727" y="2455016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4763727" y="3419832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4763727" y="4457767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4763727" y="5439433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pic>
        <p:nvPicPr>
          <p:cNvPr id="4" name="Picture 3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649E0BF1-D58E-FB1A-EFA1-9EBA9BE30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632" y="168302"/>
            <a:ext cx="1327676" cy="13276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063BF9-E0AC-4A8B-2359-3CC38E8A2884}"/>
              </a:ext>
            </a:extLst>
          </p:cNvPr>
          <p:cNvSpPr/>
          <p:nvPr/>
        </p:nvSpPr>
        <p:spPr>
          <a:xfrm>
            <a:off x="6061586" y="2732045"/>
            <a:ext cx="306274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cap="none" spc="0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Remember </a:t>
            </a:r>
          </a:p>
          <a:p>
            <a:pPr algn="ctr"/>
            <a:r>
              <a:rPr lang="en-US" sz="3200" b="1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t</a:t>
            </a:r>
            <a:r>
              <a:rPr lang="en-US" sz="3200" b="1" cap="none" spc="0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o swap the </a:t>
            </a:r>
          </a:p>
          <a:p>
            <a:pPr algn="ctr"/>
            <a:r>
              <a:rPr lang="en-US" sz="3200" b="1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n</a:t>
            </a:r>
            <a:r>
              <a:rPr lang="en-US" sz="3200" b="1" cap="none" spc="0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umbers if needed.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9" grpId="0"/>
      <p:bldP spid="32" grpId="0"/>
      <p:bldP spid="33" grpId="0"/>
      <p:bldP spid="34" grpId="0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598531" y="31654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368708" y="1982450"/>
            <a:ext cx="8775292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When you add 3, the number stays the same.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433483" y="4190191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  <a:endParaRPr lang="en-GB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557</TotalTime>
  <Words>123</Words>
  <Application>Microsoft Office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28</cp:revision>
  <dcterms:created xsi:type="dcterms:W3CDTF">2013-01-27T09:14:16Z</dcterms:created>
  <dcterms:modified xsi:type="dcterms:W3CDTF">2025-12-04T18:20:47Z</dcterms:modified>
  <cp:category/>
</cp:coreProperties>
</file>