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74" r:id="rId4"/>
    <p:sldId id="266" r:id="rId5"/>
    <p:sldId id="284" r:id="rId6"/>
    <p:sldId id="281" r:id="rId7"/>
    <p:sldId id="28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 Strategies for the x 7 tables</a:t>
            </a:r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90" y="1867708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4685" y="641207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49523C-8FD1-D523-F023-1594445F8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73033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241EBB-AC3F-9BAE-8E4E-43F1D6810C1E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0F39A-87B7-FB8B-EFD4-28E2DAA97FEF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9E7C2-221A-269A-7580-E97EB08E055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57334-EBFE-E5ED-EED6-BB320240DD4F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B4916-D384-9BB6-A4E9-695773DD4C9F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7D084-6C30-682D-2A43-A400EB034ED3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C01C-13E1-6084-2151-3F7D0DE46B4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9878A-514E-F6A3-16BF-ED3497E66BF2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40B75-158F-F5FF-CCCD-C539A18AC27B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6E429-13FF-0173-7DA8-704E876E501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F30CFB-663E-443D-DEAF-E20DDF64BF2E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0F8C3A4E-7415-267A-27CD-AD0DBC51D0C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69952-7ADB-B834-AF02-798FE332D5F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CE330-C540-12A3-406E-F4E38BB9C7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46414BC9-37E0-6A82-E441-96797117711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032196-2D5C-B640-7D8D-870C0F1D902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5BEE27-94BC-18C1-FFC9-60FF5F673A40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53CBA4FA-215A-8B67-CE56-C757FD25C73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0066A9-D859-1825-5E9A-156E4D8B368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74530C-B64D-2B4D-E936-6C9A9E531F4E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84D6FE1E-AB4F-76FF-DCED-F7339F850D9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851946-EA35-1077-A2E6-864C8638C9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9F932E-F6DF-4565-B129-74D1F571E480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ABA696E-B08F-F29F-3826-1EFAEA5F2B5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64397A-BFEC-2557-949D-32E0EE905D5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4DD7C1-C8F6-5E5B-2C27-8E90F904E69E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DE0A95FC-13DD-F574-CD2B-034874F64B0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025FB7-5F96-00B4-2AAB-67A8F79359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25FE26-4C4D-8534-3367-5ED0ED882242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899AE79A-089D-9D65-D252-0A2F999F2B7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F08B63-5C8C-4607-A420-EA29ED353DB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A40360-2E2B-CFD4-32F8-1F8AF4D88C1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A3362453-C3B8-A3D2-C7D7-2C30A721AE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BF81AC-1B90-7FF8-7597-BAE97FF9289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296E96-E465-117C-FB38-B4503CAF611E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379C69B-2CB0-307B-4E6C-AAD5451A21F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5F5C8D-E8DA-460C-FE7C-E50901FC024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DD14A2B-7AA8-60C6-3148-C497275712B3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DB4C28-94CA-7052-717E-6CE593E0C37B}"/>
              </a:ext>
            </a:extLst>
          </p:cNvPr>
          <p:cNvGrpSpPr/>
          <p:nvPr/>
        </p:nvGrpSpPr>
        <p:grpSpPr>
          <a:xfrm rot="5400000">
            <a:off x="6138300" y="2059167"/>
            <a:ext cx="1160608" cy="2825420"/>
            <a:chOff x="2526511" y="1100365"/>
            <a:chExt cx="1160608" cy="2825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7C3604-D8A8-E55A-1E07-E87CD14AD49C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3C4A2-4C62-8F0B-2E33-C86CE7F303DB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A4301C-3F8C-0FEB-0C06-1C9795BB742E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4C5F9-D463-B39F-2B13-9168958B35E6}"/>
              </a:ext>
            </a:extLst>
          </p:cNvPr>
          <p:cNvGrpSpPr/>
          <p:nvPr/>
        </p:nvGrpSpPr>
        <p:grpSpPr>
          <a:xfrm>
            <a:off x="2678911" y="1252765"/>
            <a:ext cx="1160608" cy="2825420"/>
            <a:chOff x="2526511" y="1100365"/>
            <a:chExt cx="1160608" cy="28254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167A0-4DFF-5596-8FD1-7EA027D7DA6E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F559C1-D44C-647B-8ADE-C54C5A1FB766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E48835-1E85-91EE-18ED-21EB11C007B1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21F45A-C9C6-CEE7-A810-A02E20B21A21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F0E7623-5006-051E-63BE-DE755748021B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494C2E-7F55-E55C-FFFD-727BBA846E5E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930B12-B0ED-95C9-D042-ABADE9135D45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F0E0E78-2644-CF86-4CF7-634511F1383A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126C2CA-BCFA-2997-5C99-AA64B0CB9533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561D0F-654A-13C7-9677-062ABEB7C7A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3ADF89D-EB71-B3F9-67D9-B76679180D5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23A876-83A7-18E4-1F45-FC10721C1CE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0A93DBA-AC5B-5768-13B9-45EBAB1B83EE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B757BAE-9C23-031B-5D87-8C17B4A3E7D4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43703DB-B081-8470-2A04-F5474A6ADD5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93ABED3-F3DE-AD70-69A6-3A5B5908BA87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C04031F-0249-FDD1-D496-470CEDCAF20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929C06-A9F3-009F-D90F-A215C4A7D609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E98AF3-4CE3-EE1D-C669-CC16C890E990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5E53CFB-3811-3440-3687-07739D903012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7CC317-1165-EF15-20B9-26143E4FF679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A588C0-14B7-0AA2-EAE8-9B234C3439FA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4A138E-448E-AEFB-CD62-869EFB83AF57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645949" y="226736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04 0.1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751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825C72-5552-E5F2-D587-80F209F30BAF}"/>
              </a:ext>
            </a:extLst>
          </p:cNvPr>
          <p:cNvSpPr/>
          <p:nvPr/>
        </p:nvSpPr>
        <p:spPr>
          <a:xfrm>
            <a:off x="613294" y="136778"/>
            <a:ext cx="8780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We have learnt two strategies </a:t>
            </a:r>
          </a:p>
          <a:p>
            <a:pPr algn="ctr"/>
            <a:r>
              <a:rPr lang="en-US" sz="4000" dirty="0"/>
              <a:t>for solving x7 tables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BAAC2-FBB9-4672-E723-B1AA5B7B62FB}"/>
              </a:ext>
            </a:extLst>
          </p:cNvPr>
          <p:cNvSpPr txBox="1"/>
          <p:nvPr/>
        </p:nvSpPr>
        <p:spPr>
          <a:xfrm>
            <a:off x="797293" y="2247036"/>
            <a:ext cx="77355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We can use 7 = ___ + ___  strategy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Or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using ________ facts strategy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9A0B2-C214-204A-5B5A-61BAD813D143}"/>
              </a:ext>
            </a:extLst>
          </p:cNvPr>
          <p:cNvSpPr/>
          <p:nvPr/>
        </p:nvSpPr>
        <p:spPr>
          <a:xfrm>
            <a:off x="3499762" y="2186603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7C7EA-445A-0A6A-EE4D-E12049F472A8}"/>
              </a:ext>
            </a:extLst>
          </p:cNvPr>
          <p:cNvSpPr/>
          <p:nvPr/>
        </p:nvSpPr>
        <p:spPr>
          <a:xfrm>
            <a:off x="4850997" y="2194906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7B79A-A5F1-4494-54B9-A2585E992A5D}"/>
              </a:ext>
            </a:extLst>
          </p:cNvPr>
          <p:cNvSpPr/>
          <p:nvPr/>
        </p:nvSpPr>
        <p:spPr>
          <a:xfrm>
            <a:off x="2672807" y="4637862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known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7224DDA-7685-A1EB-93E8-3D4692400170}"/>
              </a:ext>
            </a:extLst>
          </p:cNvPr>
          <p:cNvSpPr/>
          <p:nvPr/>
        </p:nvSpPr>
        <p:spPr>
          <a:xfrm>
            <a:off x="2118300" y="458493"/>
            <a:ext cx="22897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5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461ED-AD80-E2C3-6483-281C2DEB5B54}"/>
              </a:ext>
            </a:extLst>
          </p:cNvPr>
          <p:cNvGrpSpPr/>
          <p:nvPr/>
        </p:nvGrpSpPr>
        <p:grpSpPr>
          <a:xfrm>
            <a:off x="3458584" y="2637722"/>
            <a:ext cx="3408000" cy="360000"/>
            <a:chOff x="2308740" y="2366506"/>
            <a:chExt cx="3408000" cy="360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C3F005-D1B5-CDBB-8930-386ABACCB3B7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F478230-AE04-9863-ECFF-9714BAF49CE7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DF2E8D-FEE3-84A1-ABE0-F976BB5EFB28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6DE5FAE-B80D-6A77-4D74-2F9380BE87A4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2B167E-1DB8-77FB-7DDD-8A4AECF996BE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7D25390-644E-1645-A7DD-50ABCC5D6CB5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6C3634F-03E1-F884-1F86-C34A58C4180B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E60B5AA-BF41-CB72-7F2D-A3243D0EB92F}"/>
              </a:ext>
            </a:extLst>
          </p:cNvPr>
          <p:cNvGrpSpPr/>
          <p:nvPr/>
        </p:nvGrpSpPr>
        <p:grpSpPr>
          <a:xfrm>
            <a:off x="2118300" y="458493"/>
            <a:ext cx="6858955" cy="1927109"/>
            <a:chOff x="623113" y="4467253"/>
            <a:chExt cx="6858955" cy="19271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904FE09-07A3-495F-7DB0-D9BC381AA4D8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80" name="Speech Bubble: Rectangle with Corners Rounded 79">
                <a:extLst>
                  <a:ext uri="{FF2B5EF4-FFF2-40B4-BE49-F238E27FC236}">
                    <a16:creationId xmlns:a16="http://schemas.microsoft.com/office/drawing/2014/main" id="{7694B965-588B-6CFE-1947-CE706FE10970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0360B7F-676E-4B87-AC26-2CB2F6BB570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4EF98-C269-E29F-2B28-C95AF7F8A0AD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7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7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7 = 5 + 2  Strategy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D9AE08-34B8-2BE9-3132-30659C5BCC7A}"/>
              </a:ext>
            </a:extLst>
          </p:cNvPr>
          <p:cNvGrpSpPr/>
          <p:nvPr/>
        </p:nvGrpSpPr>
        <p:grpSpPr>
          <a:xfrm>
            <a:off x="2118300" y="478894"/>
            <a:ext cx="6858955" cy="1927109"/>
            <a:chOff x="623113" y="4467253"/>
            <a:chExt cx="6858955" cy="19271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FC71A-ACA1-C1F9-862D-F097F816EB37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DBEB27DD-D5A4-1839-1824-D20AB5A7C401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B797E-20B1-0B2E-75DA-A535AB9D7E3A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C3473-218C-CF79-69CC-A1412A4A42F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7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35722" y="6083064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97D47-F418-5CC4-93EF-653F53BDC2AB}"/>
              </a:ext>
            </a:extLst>
          </p:cNvPr>
          <p:cNvSpPr/>
          <p:nvPr/>
        </p:nvSpPr>
        <p:spPr>
          <a:xfrm>
            <a:off x="4019519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69F70-4297-BD17-1D8C-DB866A2FB38F}"/>
              </a:ext>
            </a:extLst>
          </p:cNvPr>
          <p:cNvSpPr/>
          <p:nvPr/>
        </p:nvSpPr>
        <p:spPr>
          <a:xfrm>
            <a:off x="5656308" y="6077128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7C446F-A1C1-C45B-981E-950BDF565D52}"/>
              </a:ext>
            </a:extLst>
          </p:cNvPr>
          <p:cNvSpPr/>
          <p:nvPr/>
        </p:nvSpPr>
        <p:spPr>
          <a:xfrm>
            <a:off x="6745837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EFACC5-684A-792C-1A99-3AD894FD11C9}"/>
              </a:ext>
            </a:extLst>
          </p:cNvPr>
          <p:cNvSpPr/>
          <p:nvPr/>
        </p:nvSpPr>
        <p:spPr>
          <a:xfrm rot="5400000">
            <a:off x="3458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38F153-065E-82F3-0DED-CD80862D2D11}"/>
              </a:ext>
            </a:extLst>
          </p:cNvPr>
          <p:cNvSpPr/>
          <p:nvPr/>
        </p:nvSpPr>
        <p:spPr>
          <a:xfrm rot="5400000">
            <a:off x="3966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013543-A5F5-DA0B-04EB-5A6C7B6F66D0}"/>
              </a:ext>
            </a:extLst>
          </p:cNvPr>
          <p:cNvSpPr/>
          <p:nvPr/>
        </p:nvSpPr>
        <p:spPr>
          <a:xfrm rot="5400000">
            <a:off x="4474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D0F593-EDC6-1DE8-EA21-49D5035D3649}"/>
              </a:ext>
            </a:extLst>
          </p:cNvPr>
          <p:cNvSpPr/>
          <p:nvPr/>
        </p:nvSpPr>
        <p:spPr>
          <a:xfrm rot="5400000">
            <a:off x="4982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685062-C212-1FB3-7EBC-FF05F1E6252F}"/>
              </a:ext>
            </a:extLst>
          </p:cNvPr>
          <p:cNvSpPr/>
          <p:nvPr/>
        </p:nvSpPr>
        <p:spPr>
          <a:xfrm rot="5400000">
            <a:off x="5490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42259B-40F1-33F6-0C8D-B08C78857578}"/>
              </a:ext>
            </a:extLst>
          </p:cNvPr>
          <p:cNvSpPr/>
          <p:nvPr/>
        </p:nvSpPr>
        <p:spPr>
          <a:xfrm rot="5400000">
            <a:off x="5998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C07E7D-D74B-2F49-3791-4EFC1D7957FB}"/>
              </a:ext>
            </a:extLst>
          </p:cNvPr>
          <p:cNvSpPr/>
          <p:nvPr/>
        </p:nvSpPr>
        <p:spPr>
          <a:xfrm rot="5400000">
            <a:off x="6506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090A9E-A641-B8EF-0E82-DC78C7DC5A5C}"/>
              </a:ext>
            </a:extLst>
          </p:cNvPr>
          <p:cNvGrpSpPr/>
          <p:nvPr/>
        </p:nvGrpSpPr>
        <p:grpSpPr>
          <a:xfrm>
            <a:off x="3462984" y="3131486"/>
            <a:ext cx="3408000" cy="378728"/>
            <a:chOff x="3462984" y="3131486"/>
            <a:chExt cx="3408000" cy="3787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1D6CE05-0FD6-FC4F-A414-2239530E0CCD}"/>
                </a:ext>
              </a:extLst>
            </p:cNvPr>
            <p:cNvGrpSpPr/>
            <p:nvPr/>
          </p:nvGrpSpPr>
          <p:grpSpPr>
            <a:xfrm>
              <a:off x="3462984" y="3150214"/>
              <a:ext cx="2392000" cy="360000"/>
              <a:chOff x="3478723" y="3510214"/>
              <a:chExt cx="2392000" cy="360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FE76CC-0A17-CEB6-C895-146A5AA72CA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78E37B1-6D13-43C4-F828-4B273ADF879C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0FD511D-D5B4-14F6-DD3A-9553B1E7C16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41ECEF-3C74-18B7-76AD-C807BC40EA83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051893-4094-96D3-BAD3-7572927D7EFE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FAD231-7D0D-35D3-F4AC-34FD2A40DE33}"/>
                </a:ext>
              </a:extLst>
            </p:cNvPr>
            <p:cNvGrpSpPr/>
            <p:nvPr/>
          </p:nvGrpSpPr>
          <p:grpSpPr>
            <a:xfrm>
              <a:off x="6002984" y="3131486"/>
              <a:ext cx="868000" cy="360000"/>
              <a:chOff x="6002984" y="3131486"/>
              <a:chExt cx="868000" cy="3600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E6272E1-ECA1-78D0-579A-588095AD55D1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9597A76-8040-2CDF-EFDA-B58B8F838000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02F7CF-79F8-3241-E762-8D02E37FCE62}"/>
              </a:ext>
            </a:extLst>
          </p:cNvPr>
          <p:cNvGrpSpPr/>
          <p:nvPr/>
        </p:nvGrpSpPr>
        <p:grpSpPr>
          <a:xfrm>
            <a:off x="3462984" y="5017756"/>
            <a:ext cx="3408000" cy="362244"/>
            <a:chOff x="3462984" y="5017756"/>
            <a:chExt cx="3408000" cy="36224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969ADCA-DBDF-F521-56EF-6BEDE0000CEC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022FDC1-3033-5755-2290-27E43110A349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FDDB6F5-7CAE-EA63-ED18-6C5CF5639105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AD375B-5DB7-AA95-05E7-49EAC0E272EC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BF8258-F4BE-85EE-A4C5-766656B85A5B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EBF1E-92CE-BB83-BF74-C8F24DA8F1BB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37496F-2632-FBDE-9179-16C6BB0FF54D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17C886-C51B-9A1B-CC5D-3DB59C860B9E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A2141E2-97BE-3C9D-35A5-B0D86173E17E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BFCC46-7EC4-CFE4-F246-5436AF1A2A02}"/>
              </a:ext>
            </a:extLst>
          </p:cNvPr>
          <p:cNvGrpSpPr/>
          <p:nvPr/>
        </p:nvGrpSpPr>
        <p:grpSpPr>
          <a:xfrm>
            <a:off x="3462984" y="4546187"/>
            <a:ext cx="3408000" cy="366367"/>
            <a:chOff x="3462984" y="4546187"/>
            <a:chExt cx="3408000" cy="3663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73ECA4C-3C66-6DC7-81E6-334F3ACB2F05}"/>
                </a:ext>
              </a:extLst>
            </p:cNvPr>
            <p:cNvGrpSpPr/>
            <p:nvPr/>
          </p:nvGrpSpPr>
          <p:grpSpPr>
            <a:xfrm>
              <a:off x="3462984" y="4552554"/>
              <a:ext cx="2392000" cy="360000"/>
              <a:chOff x="3478723" y="3510214"/>
              <a:chExt cx="2392000" cy="3600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0D94EA6-E05B-1E08-5A0F-120B89DCF42D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92D77E5-74D6-C405-A25A-B73435D82E14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2287D4-0B28-7940-6BC1-07CFDB5C13A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209AB99-60DE-8901-B35D-F958365F18D5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C995CA-91AB-45DE-F50B-4F0272396F73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4E1C1A2-63AB-9FBB-0940-D6A0A7CE4DA3}"/>
                </a:ext>
              </a:extLst>
            </p:cNvPr>
            <p:cNvGrpSpPr/>
            <p:nvPr/>
          </p:nvGrpSpPr>
          <p:grpSpPr>
            <a:xfrm>
              <a:off x="6002984" y="4546187"/>
              <a:ext cx="868000" cy="360000"/>
              <a:chOff x="6002984" y="3131486"/>
              <a:chExt cx="868000" cy="3600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51959D4-F03D-0F67-4CB2-3647D17C5659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0D92545-06FF-BBFB-FFFE-5DC1D6332315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6F873D-04CE-3C20-54B9-6EAE9E35F5D2}"/>
              </a:ext>
            </a:extLst>
          </p:cNvPr>
          <p:cNvGrpSpPr/>
          <p:nvPr/>
        </p:nvGrpSpPr>
        <p:grpSpPr>
          <a:xfrm>
            <a:off x="3462984" y="4074620"/>
            <a:ext cx="3408000" cy="370487"/>
            <a:chOff x="3462984" y="4074620"/>
            <a:chExt cx="3408000" cy="37048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AC8CED-FDEB-0445-1080-3A3F6B0A6A42}"/>
                </a:ext>
              </a:extLst>
            </p:cNvPr>
            <p:cNvGrpSpPr/>
            <p:nvPr/>
          </p:nvGrpSpPr>
          <p:grpSpPr>
            <a:xfrm>
              <a:off x="3462984" y="4085107"/>
              <a:ext cx="2392000" cy="360000"/>
              <a:chOff x="3478723" y="3510214"/>
              <a:chExt cx="2392000" cy="36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40460BC-0DF2-18DB-FE54-80F8141EC29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DEF7E39-3BB0-1BA0-12A7-8FC6AFA5EFEB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C3D9F73-3F4F-1CD2-F5BB-6A4684817608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BB116C-2FC6-97AB-F63E-BA90605AE74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AF1CEFC-A481-ABE6-830E-4282144645E1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8908333-3914-4706-DE6A-D6A79DFAB124}"/>
                </a:ext>
              </a:extLst>
            </p:cNvPr>
            <p:cNvGrpSpPr/>
            <p:nvPr/>
          </p:nvGrpSpPr>
          <p:grpSpPr>
            <a:xfrm>
              <a:off x="6002984" y="4074620"/>
              <a:ext cx="868000" cy="360000"/>
              <a:chOff x="6002984" y="3131486"/>
              <a:chExt cx="868000" cy="3600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81E1512-60FC-D43F-CEB5-66366CA3957C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D3EFB42-448E-C487-5A33-94A1D9176E94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450E6-7BA9-632B-1CFD-A7FB20D97B75}"/>
              </a:ext>
            </a:extLst>
          </p:cNvPr>
          <p:cNvGrpSpPr/>
          <p:nvPr/>
        </p:nvGrpSpPr>
        <p:grpSpPr>
          <a:xfrm>
            <a:off x="3462984" y="3603053"/>
            <a:ext cx="3408000" cy="374608"/>
            <a:chOff x="3462984" y="3603053"/>
            <a:chExt cx="3408000" cy="37460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C987371-E85F-D8C7-4E91-42C56762243C}"/>
                </a:ext>
              </a:extLst>
            </p:cNvPr>
            <p:cNvGrpSpPr/>
            <p:nvPr/>
          </p:nvGrpSpPr>
          <p:grpSpPr>
            <a:xfrm>
              <a:off x="3462984" y="3617661"/>
              <a:ext cx="2392000" cy="360000"/>
              <a:chOff x="3478723" y="3510214"/>
              <a:chExt cx="2392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A8AC63-7B18-3ED3-99DC-C11220F662CF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428E934-59A4-F972-B877-38A7BF9105E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D072D48-DC42-8C6D-FFDE-18E8E095FCD1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7686A7B-EA47-6B5E-2B31-F4F84785F10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E15B2-C9D0-DAED-E520-CFBE90D04242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706F190-72D3-0CCC-C1DD-FE94D8A1B86E}"/>
                </a:ext>
              </a:extLst>
            </p:cNvPr>
            <p:cNvGrpSpPr/>
            <p:nvPr/>
          </p:nvGrpSpPr>
          <p:grpSpPr>
            <a:xfrm>
              <a:off x="6002984" y="3603053"/>
              <a:ext cx="868000" cy="360000"/>
              <a:chOff x="6002984" y="3131486"/>
              <a:chExt cx="868000" cy="36000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8D6777-3BF5-13AA-1351-33571110BC9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7A7CFF-3E73-17C6-B195-6009166DDE22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309C8B3-2FBA-305A-A891-92ED04DC68C0}"/>
              </a:ext>
            </a:extLst>
          </p:cNvPr>
          <p:cNvSpPr txBox="1"/>
          <p:nvPr/>
        </p:nvSpPr>
        <p:spPr>
          <a:xfrm>
            <a:off x="1555025" y="373140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5) = 35            </a:t>
            </a:r>
            <a:endParaRPr lang="en-GB" sz="2800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CBAEC1-404D-19BC-B7FC-C415D4F5BFB5}"/>
              </a:ext>
            </a:extLst>
          </p:cNvPr>
          <p:cNvGrpSpPr/>
          <p:nvPr/>
        </p:nvGrpSpPr>
        <p:grpSpPr>
          <a:xfrm>
            <a:off x="2130605" y="481489"/>
            <a:ext cx="6858955" cy="1927109"/>
            <a:chOff x="623113" y="4467253"/>
            <a:chExt cx="6858955" cy="192710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E4CFB6-C261-1088-F541-BBF86C8F5912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33" name="Speech Bubble: Rectangle with Corners Rounded 132">
                <a:extLst>
                  <a:ext uri="{FF2B5EF4-FFF2-40B4-BE49-F238E27FC236}">
                    <a16:creationId xmlns:a16="http://schemas.microsoft.com/office/drawing/2014/main" id="{6E63604A-10C1-E978-9D14-D91EE75F39EE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B6BC288-78D2-44FC-754F-10B1D7BF49E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BA8C95-E268-F238-DACF-089A53B3542A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7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267961-C809-DECB-7277-F299590B87E1}"/>
              </a:ext>
            </a:extLst>
          </p:cNvPr>
          <p:cNvGrpSpPr/>
          <p:nvPr/>
        </p:nvGrpSpPr>
        <p:grpSpPr>
          <a:xfrm>
            <a:off x="3110787" y="2552250"/>
            <a:ext cx="2801076" cy="3383976"/>
            <a:chOff x="3110786" y="2552250"/>
            <a:chExt cx="2883397" cy="2937230"/>
          </a:xfrm>
        </p:grpSpPr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5EE9EE93-81CD-3990-C60A-7B42EEF59E3B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2A02284-4AD3-4969-536A-21EF41693C70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D3B79A-FCAA-7B63-ECCD-12EDEEEDE038}"/>
              </a:ext>
            </a:extLst>
          </p:cNvPr>
          <p:cNvGrpSpPr/>
          <p:nvPr/>
        </p:nvGrpSpPr>
        <p:grpSpPr>
          <a:xfrm rot="10800000">
            <a:off x="5891889" y="2584535"/>
            <a:ext cx="1211681" cy="3389583"/>
            <a:chOff x="3110786" y="2552250"/>
            <a:chExt cx="2883397" cy="2937230"/>
          </a:xfrm>
        </p:grpSpPr>
        <p:sp>
          <p:nvSpPr>
            <p:cNvPr id="139" name="Left Brace 138">
              <a:extLst>
                <a:ext uri="{FF2B5EF4-FFF2-40B4-BE49-F238E27FC236}">
                  <a16:creationId xmlns:a16="http://schemas.microsoft.com/office/drawing/2014/main" id="{1CF75059-976F-9158-EA11-5AF934B4E968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7B77E23-8123-5801-CB1F-0048E6A34889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7D5D5D18-9726-18B8-0EA5-350AD83F623A}"/>
              </a:ext>
            </a:extLst>
          </p:cNvPr>
          <p:cNvSpPr txBox="1"/>
          <p:nvPr/>
        </p:nvSpPr>
        <p:spPr>
          <a:xfrm>
            <a:off x="7083203" y="3774027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2) = 14            </a:t>
            </a:r>
            <a:endParaRPr lang="en-GB" sz="28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A80D00-47B1-5AED-3C31-E39138E9B569}"/>
              </a:ext>
            </a:extLst>
          </p:cNvPr>
          <p:cNvGrpSpPr/>
          <p:nvPr/>
        </p:nvGrpSpPr>
        <p:grpSpPr>
          <a:xfrm>
            <a:off x="2118300" y="481489"/>
            <a:ext cx="6858955" cy="1927109"/>
            <a:chOff x="623113" y="4467253"/>
            <a:chExt cx="6858955" cy="192710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1DD0005-B4D5-1AF3-A475-667E082CC916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47" name="Speech Bubble: Rectangle with Corners Rounded 146">
                <a:extLst>
                  <a:ext uri="{FF2B5EF4-FFF2-40B4-BE49-F238E27FC236}">
                    <a16:creationId xmlns:a16="http://schemas.microsoft.com/office/drawing/2014/main" id="{59C03BF5-F86F-D377-319B-67C4CB1CD5A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D94B69F-4FEF-6066-BEE6-EBADF367196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7303396-9EC4-C5F5-F58B-A2E12B75D019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189C2E-14D2-EE55-77FD-EDFF4E257877}"/>
              </a:ext>
            </a:extLst>
          </p:cNvPr>
          <p:cNvGrpSpPr/>
          <p:nvPr/>
        </p:nvGrpSpPr>
        <p:grpSpPr>
          <a:xfrm>
            <a:off x="1636889" y="370981"/>
            <a:ext cx="7352671" cy="2486968"/>
            <a:chOff x="623113" y="2701946"/>
            <a:chExt cx="7278392" cy="232181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46691D2-7966-5CF1-E1E9-066B81D5BC3A}"/>
                </a:ext>
              </a:extLst>
            </p:cNvPr>
            <p:cNvGrpSpPr/>
            <p:nvPr/>
          </p:nvGrpSpPr>
          <p:grpSpPr>
            <a:xfrm>
              <a:off x="623113" y="2727416"/>
              <a:ext cx="7278392" cy="2296345"/>
              <a:chOff x="3588774" y="344544"/>
              <a:chExt cx="5070689" cy="1236030"/>
            </a:xfrm>
          </p:grpSpPr>
          <p:sp>
            <p:nvSpPr>
              <p:cNvPr id="156" name="Speech Bubble: Rectangle with Corners Rounded 155">
                <a:extLst>
                  <a:ext uri="{FF2B5EF4-FFF2-40B4-BE49-F238E27FC236}">
                    <a16:creationId xmlns:a16="http://schemas.microsoft.com/office/drawing/2014/main" id="{14B77A67-3FA6-7D6C-4B43-2357346230DF}"/>
                  </a:ext>
                </a:extLst>
              </p:cNvPr>
              <p:cNvSpPr/>
              <p:nvPr/>
            </p:nvSpPr>
            <p:spPr>
              <a:xfrm>
                <a:off x="3880986" y="344544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229C9B8-FDBE-6801-63F5-D33E4B851275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8D1D578-092A-A9BC-EABD-534D7036F083}"/>
                </a:ext>
              </a:extLst>
            </p:cNvPr>
            <p:cNvSpPr txBox="1"/>
            <p:nvPr/>
          </p:nvSpPr>
          <p:spPr>
            <a:xfrm>
              <a:off x="1792275" y="2701946"/>
              <a:ext cx="5692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600" dirty="0"/>
                <a:t>So:</a:t>
              </a:r>
            </a:p>
            <a:p>
              <a:pPr algn="ctr"/>
              <a:r>
                <a:rPr lang="de-DE" sz="3600" b="1" dirty="0"/>
                <a:t>7 × 7 = (7 × 5) + (7 × 2)</a:t>
              </a:r>
            </a:p>
            <a:p>
              <a:pPr algn="ctr"/>
              <a:r>
                <a:rPr lang="de-DE" sz="3600" b="1" dirty="0"/>
                <a:t>  49 =      35    +     14                     </a:t>
              </a:r>
              <a:endParaRPr lang="de-DE" sz="36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EEA33-DA90-B4F9-A091-BFC04DE854AA}"/>
              </a:ext>
            </a:extLst>
          </p:cNvPr>
          <p:cNvSpPr/>
          <p:nvPr/>
        </p:nvSpPr>
        <p:spPr>
          <a:xfrm>
            <a:off x="98713" y="6031211"/>
            <a:ext cx="8455742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C0341-DBFA-592C-DF9D-8ABD3007BE24}"/>
              </a:ext>
            </a:extLst>
          </p:cNvPr>
          <p:cNvGrpSpPr/>
          <p:nvPr/>
        </p:nvGrpSpPr>
        <p:grpSpPr>
          <a:xfrm>
            <a:off x="3458584" y="5507115"/>
            <a:ext cx="3408000" cy="362244"/>
            <a:chOff x="3462984" y="5017756"/>
            <a:chExt cx="3408000" cy="362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908022-9F4A-2B49-3328-F2EF14B432E4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5E2090-4C73-3EBB-7EA6-922266A4286E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009150-5619-9FA0-B795-593291B69E0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C61976-56DE-D02E-D4CD-626E99A443D0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97A066-30F2-4CD3-E361-19F3ADBDA614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CE077-545E-8AE2-0E55-E400EE985D24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11101C-7ACF-C0DC-64E2-30855A526215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A6A002D-C02F-18C7-0905-FBCE9563907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01101C-A977-DB80-FECB-0BAE9E77BA76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A1008-2228-7DE6-6459-2882F9D6F75A}"/>
              </a:ext>
            </a:extLst>
          </p:cNvPr>
          <p:cNvSpPr/>
          <p:nvPr/>
        </p:nvSpPr>
        <p:spPr>
          <a:xfrm>
            <a:off x="6973492" y="604678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EB5D-58ED-88F8-E97B-10CEED9FAE8F}"/>
              </a:ext>
            </a:extLst>
          </p:cNvPr>
          <p:cNvSpPr/>
          <p:nvPr/>
        </p:nvSpPr>
        <p:spPr>
          <a:xfrm>
            <a:off x="251815" y="5997453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A5B97-093A-883B-318B-86D8392506C5}"/>
              </a:ext>
            </a:extLst>
          </p:cNvPr>
          <p:cNvSpPr/>
          <p:nvPr/>
        </p:nvSpPr>
        <p:spPr>
          <a:xfrm>
            <a:off x="4284344" y="5991517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B76AA9-105C-70AD-4A6E-2FCFFD6325A7}"/>
              </a:ext>
            </a:extLst>
          </p:cNvPr>
          <p:cNvSpPr/>
          <p:nvPr/>
        </p:nvSpPr>
        <p:spPr>
          <a:xfrm>
            <a:off x="6412174" y="5975429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15F3DC-CB67-D05A-1F4C-679CCA6521FE}"/>
              </a:ext>
            </a:extLst>
          </p:cNvPr>
          <p:cNvSpPr/>
          <p:nvPr/>
        </p:nvSpPr>
        <p:spPr>
          <a:xfrm>
            <a:off x="378682" y="6061927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E006BC-A5C3-8693-DA2A-6FBDB0BC9921}"/>
              </a:ext>
            </a:extLst>
          </p:cNvPr>
          <p:cNvSpPr/>
          <p:nvPr/>
        </p:nvSpPr>
        <p:spPr>
          <a:xfrm>
            <a:off x="3704359" y="6031211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89C052-ED81-31F3-6FD4-D5E90CCD31EA}"/>
              </a:ext>
            </a:extLst>
          </p:cNvPr>
          <p:cNvSpPr/>
          <p:nvPr/>
        </p:nvSpPr>
        <p:spPr>
          <a:xfrm>
            <a:off x="5130466" y="6022935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4BE19-4A01-212D-739B-0A145DEC6894}"/>
              </a:ext>
            </a:extLst>
          </p:cNvPr>
          <p:cNvSpPr/>
          <p:nvPr/>
        </p:nvSpPr>
        <p:spPr>
          <a:xfrm>
            <a:off x="6460491" y="604451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127" grpId="0"/>
      <p:bldP spid="141" grpId="0"/>
      <p:bldP spid="2" grpId="0" animBg="1"/>
      <p:bldP spid="15" grpId="0"/>
      <p:bldP spid="17" grpId="0" animBg="1"/>
      <p:bldP spid="20" grpId="0"/>
      <p:bldP spid="26" grpId="0"/>
      <p:bldP spid="32" grpId="0" animBg="1"/>
      <p:bldP spid="33" grpId="0"/>
      <p:bldP spid="3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AF30E-07CD-1157-C21B-FBFBB15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4625AB6-25C7-C5AD-D40A-0977BF6D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3564D24-A2A9-B58F-6DAD-8E69D22D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F819C53-782E-55F3-4165-E062C4394384}"/>
              </a:ext>
            </a:extLst>
          </p:cNvPr>
          <p:cNvGrpSpPr/>
          <p:nvPr/>
        </p:nvGrpSpPr>
        <p:grpSpPr>
          <a:xfrm>
            <a:off x="2165039" y="420725"/>
            <a:ext cx="6858955" cy="2033834"/>
            <a:chOff x="3588774" y="1281028"/>
            <a:chExt cx="4778477" cy="1094731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92E1D9B-D390-DF84-A632-D9A6A6126FFF}"/>
                </a:ext>
              </a:extLst>
            </p:cNvPr>
            <p:cNvSpPr/>
            <p:nvPr/>
          </p:nvSpPr>
          <p:spPr>
            <a:xfrm>
              <a:off x="3588774" y="1281028"/>
              <a:ext cx="4778477" cy="1088863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2F59DB-F197-B2AA-AC01-6A76DA002790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Let’s recap how to solve 8 x 7 using known facts.</a:t>
              </a:r>
            </a:p>
            <a:p>
              <a:pPr algn="ctr">
                <a:buNone/>
              </a:pPr>
              <a:r>
                <a:rPr lang="en-US" sz="2400" dirty="0"/>
                <a:t> </a:t>
              </a:r>
            </a:p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7 × 7 = 49</a:t>
              </a:r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8 × 7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675D6C6-CC21-E9EE-AA80-3C73807432B1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7) = 49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7C6B2416-5829-5B5B-DD74-6F55321FAEB5}"/>
              </a:ext>
            </a:extLst>
          </p:cNvPr>
          <p:cNvSpPr/>
          <p:nvPr/>
        </p:nvSpPr>
        <p:spPr>
          <a:xfrm>
            <a:off x="3954897" y="3201445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D1AD9-016A-1DD7-2385-AF6921184658}"/>
              </a:ext>
            </a:extLst>
          </p:cNvPr>
          <p:cNvGrpSpPr/>
          <p:nvPr/>
        </p:nvGrpSpPr>
        <p:grpSpPr>
          <a:xfrm>
            <a:off x="2106231" y="271901"/>
            <a:ext cx="6917763" cy="2192499"/>
            <a:chOff x="503425" y="5126178"/>
            <a:chExt cx="6917763" cy="2192499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D2B07B26-D223-3577-4158-36BABF6878B7}"/>
                </a:ext>
              </a:extLst>
            </p:cNvPr>
            <p:cNvSpPr/>
            <p:nvPr/>
          </p:nvSpPr>
          <p:spPr>
            <a:xfrm>
              <a:off x="562233" y="5229707"/>
              <a:ext cx="6858955" cy="2088970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A7737E-7270-5522-3C06-A8FA7D4A8D6E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8 × 7 = (7 × 7) + (1 × 7)</a:t>
              </a:r>
            </a:p>
            <a:p>
              <a:pPr algn="ctr">
                <a:buNone/>
              </a:pPr>
              <a:r>
                <a:rPr lang="en-US" sz="3600" b="1" dirty="0"/>
                <a:t>56  =     49   +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F585B-5275-F9AA-E5C7-89CCAF9B1FA7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6844A-9772-FB65-BE91-F43F9ADBC8B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D892B-DA05-C93B-D4F3-2CF66E1861A7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237249-5901-81DC-1A04-885DA085193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CC669B-2BE3-15D2-E777-4361BE13372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9DE50D-D508-53A9-C197-4695BB1B595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F954F0-42D9-AE39-DCDC-5D59868B9B5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F50F175-420C-DDF4-739C-13BD8B4D3B3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0A382-C4CD-A781-10A6-C05545A1F36D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FC7DAE-58D6-7FE0-574E-1F52905E39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EB7948-5173-493D-C66C-F8EA0EDFBA52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4E858E-16D5-3A3C-31D1-4E7B60272767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604FA3-56A2-125D-BFB8-CD643EEF9130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FACE71-B536-5B29-DDF3-E32EC775036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2F7600-5951-7D6D-B1ED-0A9FF6F9FF15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39FB6A-8703-9BA2-DD6F-46A9AF7A91B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B74F1-B9EF-F812-5DA8-DCA2B3D456C2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73026E-5628-4D05-055C-5EBEC5154700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F63715-EA62-780E-6CA1-2D5D8D745DF5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F2382A-56F7-0F57-A48C-F48C03148FEE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9DF3D8D-7C0A-C853-1473-A2DECA6CB6B4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274D1D-6488-E8BC-181C-962F4C2BB9A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C335BC-1C8C-2E05-729E-B9F5C01A7FFA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24F9DF-6167-CE40-E21D-B5090669CD05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BD7B2-9A7C-B1AB-9F3A-6D18AF60CF85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065DC8-115B-1259-EEB4-AA150BB158C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84CBE2-03A4-37F0-3556-42E2BFDFBC0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886C8F1-0C37-6508-F0A6-D443E810315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8D1103-A1BF-9A8D-B4A7-E0E70C5151F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A8B392-D9B8-25F5-0569-216B1748EE5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62F6FE-45DF-60B6-CA5C-C86F7AD98B4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21D1F1-0095-4376-6E9F-9318291EB917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349E2D-5A16-9A93-306D-7116138DF9AB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4662C4-EED0-8A0D-BC58-260A94DFE4E5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5EE4B5-33D6-962B-F7A4-74BB5927B2A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2CA8FF9-6F97-9D53-01EF-84646EBAD7EC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0A9D29-69CB-5960-A58F-6DA87C4F376C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3FC368B-FC97-F4B7-59BB-695CDF76F8A3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E88E54-67A5-DB07-8036-D3320D9E6B8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E31CAB-DB87-A7B4-241B-C5E2E1C2CF6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A868E2-46BE-B588-DC7A-0F92AB8CBB9F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ECE822-AB11-C898-E6B4-CD5C04CABB1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595FB08-63A5-2C4B-E5A9-177AC913DD1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BBDA52E-42F0-D906-4428-B706C8BC007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7B7FF62-F794-64FF-7A98-25DA66C7CF1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4C7153-EEF9-289E-4909-6ED2C823CB4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284E157-4183-BE25-51DB-31ABBED2F3A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208105B-589B-A60B-A843-66E731667F8B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0F2872-0815-B380-F4ED-5889FBB1428B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303BD9E-E2BE-A3D0-061A-DB94FFDA1689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D4A0AE-DE4C-07AE-60BB-E31FE058421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4C60CA9-E3C0-AD59-67CD-369517385A49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C257AB5-5F57-8278-6C5C-D77FF76DDE4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8761FD-711E-EEE4-4143-1238FC7C4F3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647A565-6AF3-0730-57F6-99EF3169B40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B74EBBC-A4F7-DE07-4A7D-F1CF88D3A0A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163FF8-5DFD-9B62-3DCB-B5146000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DF455-8D12-66F5-9C6D-4A5309D22D54}"/>
              </a:ext>
            </a:extLst>
          </p:cNvPr>
          <p:cNvGrpSpPr/>
          <p:nvPr/>
        </p:nvGrpSpPr>
        <p:grpSpPr>
          <a:xfrm>
            <a:off x="4430604" y="5173258"/>
            <a:ext cx="1838626" cy="204775"/>
            <a:chOff x="2308740" y="2366506"/>
            <a:chExt cx="3408000" cy="360000"/>
          </a:xfrm>
          <a:solidFill>
            <a:srgbClr val="FFFF0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CE4B28-8FF9-900D-9B61-9A35CCD18559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A5CD0-F03A-579A-C354-8A46BC45C22C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C465B5-344F-312F-85F9-30ADC96CBBA2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4E614F-43A0-E0C2-11E2-1309C62FE837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ED822A-F609-7DB7-6380-9F1409649B51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0A8EFC-B7A6-6363-C750-F16A0ED730F9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53D6BD-BF5A-76B5-7BB5-A4FEA10C97A8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3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33771-10D6-23FC-291D-38D6240B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854E51-1742-806D-4A51-60B47D53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501F17B-0B67-1321-DC2D-EEA5CEE1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D8CDDFB-96F3-DACF-B178-D5AE422F9E5E}"/>
              </a:ext>
            </a:extLst>
          </p:cNvPr>
          <p:cNvGrpSpPr/>
          <p:nvPr/>
        </p:nvGrpSpPr>
        <p:grpSpPr>
          <a:xfrm>
            <a:off x="2205188" y="372986"/>
            <a:ext cx="6858955" cy="2095826"/>
            <a:chOff x="3588774" y="1281028"/>
            <a:chExt cx="4778477" cy="1128099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E7F4CA0-6543-2290-F7F5-B0280C31FB2F}"/>
                </a:ext>
              </a:extLst>
            </p:cNvPr>
            <p:cNvSpPr/>
            <p:nvPr/>
          </p:nvSpPr>
          <p:spPr>
            <a:xfrm>
              <a:off x="3588774" y="1281028"/>
              <a:ext cx="4778477" cy="1128099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DEB61D-B125-8CB3-8A1A-7EC8570FA4B3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Let’s recap how to solve 8 x 7 using known facts.</a:t>
              </a:r>
            </a:p>
            <a:p>
              <a:pPr algn="ctr">
                <a:buNone/>
              </a:pPr>
              <a:r>
                <a:rPr lang="en-US" sz="2400" dirty="0"/>
                <a:t> </a:t>
              </a:r>
            </a:p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8 × 8 = 64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8</a:t>
              </a:r>
              <a:r>
                <a:rPr lang="en-US" sz="2400" dirty="0"/>
                <a:t>, I remove </a:t>
              </a:r>
              <a:r>
                <a:rPr lang="en-US" sz="2400" b="1" dirty="0"/>
                <a:t>one group of 8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FB9251D-7A85-E34E-64BC-CB60D0C6C492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(8 × 8) = 64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8E8FD7FD-70EC-6E5F-1BB0-71E0170A7DD6}"/>
              </a:ext>
            </a:extLst>
          </p:cNvPr>
          <p:cNvSpPr/>
          <p:nvPr/>
        </p:nvSpPr>
        <p:spPr>
          <a:xfrm>
            <a:off x="3954897" y="3201445"/>
            <a:ext cx="421198" cy="21953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9E1FB4E-CC37-0062-ABCD-4BD8FB46215F}"/>
              </a:ext>
            </a:extLst>
          </p:cNvPr>
          <p:cNvGrpSpPr/>
          <p:nvPr/>
        </p:nvGrpSpPr>
        <p:grpSpPr>
          <a:xfrm>
            <a:off x="2146380" y="272942"/>
            <a:ext cx="6917763" cy="2190417"/>
            <a:chOff x="503425" y="5126178"/>
            <a:chExt cx="6917763" cy="2190417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C0DC8E0B-C738-D8F3-8C9C-CADC6E749F54}"/>
                </a:ext>
              </a:extLst>
            </p:cNvPr>
            <p:cNvSpPr/>
            <p:nvPr/>
          </p:nvSpPr>
          <p:spPr>
            <a:xfrm>
              <a:off x="562233" y="5229706"/>
              <a:ext cx="6858955" cy="2086889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95F403-1011-F7BC-1E31-6E1600A524EB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8 = (8 × 8) - (1 × 8)</a:t>
              </a:r>
            </a:p>
            <a:p>
              <a:pPr algn="ctr">
                <a:buNone/>
              </a:pPr>
              <a:r>
                <a:rPr lang="en-US" sz="3600" b="1" dirty="0"/>
                <a:t>56  =     64   -      8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EAA8EF2-017C-BDBF-47B8-A9B56891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BCB74F-EA8E-9BFD-2A49-DDFE6B99F1B1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589D2B-399E-9DA3-61A6-A962D32784E6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AE21AC-BA8D-B57E-E670-FBB512D99AC0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156F4B-D767-D723-A079-EA02443F5D0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962CF5-9C77-EEAC-51BB-DA53860FC97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112401-2DA8-BD46-95E6-8FB51977E20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CAB241-3811-F17D-6060-8F466617F7A8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C1280A7-6B06-74CB-4CA2-241EF15E28D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CB691E-8AA4-9C08-5ADE-6B54E65C55CB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B94575-17DB-239A-3C49-D9E276E654EB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1BE4FE-F278-DBB5-7D99-9DFFFAED5853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0E875B-7FA1-E72E-8C2C-9E5567D6D4B6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074C95-3601-90A6-F969-E4EE05B2351B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9525B1-097F-4F15-9A87-756DD2305C66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0C460B-DC5E-C6FA-5DF9-D22B90674C4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A287603-DFF7-5659-76A2-AB1F9195234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632FED-39F1-CFFF-3599-3E6E337A63B1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FF3B0F5-3387-DDFE-872E-85FBDC26049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8322669-F9BD-88BC-6BD1-72B65A4348E6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0BE4883-0327-274C-02E0-4B939AE4D25F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FB3A0FD-22BD-F2E4-5A92-E15932B7904B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6A750D8-E93D-B2DD-387A-771F255498B7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8994CCB-22D2-BA21-323B-19C33C558BB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B3BE9A0-3C2D-4951-1AA3-A371381F3049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C06EEE-273F-5B3A-8475-385A2CFDAA26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925CB3D-B5EB-526B-8C2D-25C31103ACFC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0BB0E7-45A5-2765-3318-B31C17B30CF6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87BE9EC-927A-8090-8224-A5EB96ECAA06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38F5697-3E3D-4FD4-BBE1-EFC62FE3440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22CFDFD-FB4B-DED0-C509-3E83D7DE5C7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ACE5A09-F9A4-FC54-7633-28253A543F1F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C55A7C7-6520-574B-0092-D5C756C68BE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768ADB-A409-4E25-9CE5-33C498B60B85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01AEAD7-14D5-FF80-A27F-88BC40A37E3C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AD62E6D-607D-478C-58C7-6965E37794D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C0CF929-F9B2-E262-00A1-900B25286888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02B8629-A208-AFC9-0A92-9FC3ABE9BCB2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8188A7B-3334-329A-656C-A40A8BD4822E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9D0630C-E36F-DB42-23A8-E3D07BFC84C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145FEEE-3E64-CF07-0C59-AE094EE2420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66A9513-2F77-90DC-E4E9-EF16722366DD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C3BDCB6-DFCE-86F9-C79B-322A673D14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CA68F2-4B79-8409-FAE2-2A58E8526393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FBB9D5-4E62-6DED-D3AA-C7512319B86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DCE77A0-3BF9-2B4D-2448-AA4CF52800B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8C4EAF-870C-D604-391B-5B9563855E1A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777114A-FB81-8C80-2541-F5AFDB0C7CB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098D951-A2B5-90B7-AE8A-FB8FA47662E2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B6BC85-33FF-3CAB-433C-BE4585C7C643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6668C24-EC44-3B14-1A7B-C3C841828FA4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0A4600F-42D9-EC6C-71AB-E5218E8EF01E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329E2C4-AF26-63FC-1998-56F28EEB0BA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030F872-8536-0051-46C5-FA270FDADA58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F095F1A-1C62-DA3F-FFAC-5D21FAC7965E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413665E-D418-5098-F05B-88A644B8043F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844A422-39C5-4B0C-FB6F-7F35D727E323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B099162-EDA1-5B48-A55D-F052648C9CCA}"/>
              </a:ext>
            </a:extLst>
          </p:cNvPr>
          <p:cNvSpPr/>
          <p:nvPr/>
        </p:nvSpPr>
        <p:spPr>
          <a:xfrm rot="5400000">
            <a:off x="6349198" y="3245154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A6EED2-80E6-D117-A583-48AF11F9BE89}"/>
              </a:ext>
            </a:extLst>
          </p:cNvPr>
          <p:cNvSpPr/>
          <p:nvPr/>
        </p:nvSpPr>
        <p:spPr>
          <a:xfrm rot="5400000">
            <a:off x="6349198" y="4066002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A864D3-E62B-6B3F-1C8E-2F092E11962F}"/>
              </a:ext>
            </a:extLst>
          </p:cNvPr>
          <p:cNvSpPr/>
          <p:nvPr/>
        </p:nvSpPr>
        <p:spPr>
          <a:xfrm rot="5400000">
            <a:off x="6349198" y="3518770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2192F2-B67A-C47C-393A-5B3C440A3C24}"/>
              </a:ext>
            </a:extLst>
          </p:cNvPr>
          <p:cNvSpPr/>
          <p:nvPr/>
        </p:nvSpPr>
        <p:spPr>
          <a:xfrm rot="5400000">
            <a:off x="6349198" y="3792386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35D92D-1183-8EC6-5504-F1C4205D0DAD}"/>
              </a:ext>
            </a:extLst>
          </p:cNvPr>
          <p:cNvSpPr/>
          <p:nvPr/>
        </p:nvSpPr>
        <p:spPr>
          <a:xfrm rot="5400000">
            <a:off x="6349198" y="4339618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FC34A9-A078-4B17-A61C-88FE8B61AFDC}"/>
              </a:ext>
            </a:extLst>
          </p:cNvPr>
          <p:cNvSpPr/>
          <p:nvPr/>
        </p:nvSpPr>
        <p:spPr>
          <a:xfrm rot="5400000">
            <a:off x="6349198" y="4613235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09F510-62F9-66B0-97A9-8929671172EB}"/>
              </a:ext>
            </a:extLst>
          </p:cNvPr>
          <p:cNvSpPr/>
          <p:nvPr/>
        </p:nvSpPr>
        <p:spPr>
          <a:xfrm rot="5400000">
            <a:off x="6349198" y="4886851"/>
            <a:ext cx="204774" cy="1942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12ABDF-3C10-918E-E550-CAC291961F5F}"/>
              </a:ext>
            </a:extLst>
          </p:cNvPr>
          <p:cNvGrpSpPr/>
          <p:nvPr/>
        </p:nvGrpSpPr>
        <p:grpSpPr>
          <a:xfrm>
            <a:off x="4430604" y="5171249"/>
            <a:ext cx="2118091" cy="206784"/>
            <a:chOff x="4430604" y="5171249"/>
            <a:chExt cx="2118091" cy="206784"/>
          </a:xfrm>
          <a:solidFill>
            <a:srgbClr val="FF000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E97953-5990-C3A8-6043-EDD415682EB7}"/>
                </a:ext>
              </a:extLst>
            </p:cNvPr>
            <p:cNvGrpSpPr/>
            <p:nvPr/>
          </p:nvGrpSpPr>
          <p:grpSpPr>
            <a:xfrm>
              <a:off x="4430604" y="5173258"/>
              <a:ext cx="1838626" cy="204775"/>
              <a:chOff x="2308740" y="2366506"/>
              <a:chExt cx="3408000" cy="360000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C2C48A8-BCD9-1CC3-A19C-5A5B5FD8F72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ACCF8E-AC42-FED1-F5F9-050AEAFCAA7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1E509C-43A9-046F-D8C6-AADE51949C29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3E3180-923A-BA5F-A714-15935999742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66DB6-B6C7-BB2A-192B-FAE564AB57C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4E05DEF-27CD-6BD0-2146-AD20162A8DB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197B70-36F3-8EB1-E030-639F3538C8CE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674D2B6-DA01-7AE4-E3D7-566B0FE760DB}"/>
                </a:ext>
              </a:extLst>
            </p:cNvPr>
            <p:cNvSpPr/>
            <p:nvPr/>
          </p:nvSpPr>
          <p:spPr>
            <a:xfrm rot="5400000">
              <a:off x="6349198" y="5176525"/>
              <a:ext cx="204774" cy="1942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41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 x 6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 x 7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9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7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12 x 7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894</TotalTime>
  <Words>431</Words>
  <Application>Microsoft Office PowerPoint</Application>
  <PresentationFormat>On-screen Show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2025-12-11T11:02:41Z</dcterms:modified>
  <cp:category/>
</cp:coreProperties>
</file>