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3" r:id="rId2"/>
    <p:sldId id="257" r:id="rId3"/>
    <p:sldId id="258" r:id="rId4"/>
    <p:sldId id="281" r:id="rId5"/>
    <p:sldId id="283" r:id="rId6"/>
    <p:sldId id="261" r:id="rId7"/>
    <p:sldId id="262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036" autoAdjust="0"/>
  </p:normalViewPr>
  <p:slideViewPr>
    <p:cSldViewPr snapToGrid="0" snapToObjects="1">
      <p:cViewPr varScale="1">
        <p:scale>
          <a:sx n="70" d="100"/>
          <a:sy n="70" d="100"/>
        </p:scale>
        <p:origin x="1810" y="2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arithmagicians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C4DA4F-3B26-A50D-60F9-1838DAE895F4}"/>
              </a:ext>
            </a:extLst>
          </p:cNvPr>
          <p:cNvSpPr/>
          <p:nvPr/>
        </p:nvSpPr>
        <p:spPr>
          <a:xfrm>
            <a:off x="1801409" y="173826"/>
            <a:ext cx="629194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4</a:t>
            </a:r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D8BC66-A62D-A84A-6F58-3ABE0A0E691B}"/>
              </a:ext>
            </a:extLst>
          </p:cNvPr>
          <p:cNvSpPr txBox="1"/>
          <p:nvPr/>
        </p:nvSpPr>
        <p:spPr>
          <a:xfrm>
            <a:off x="2649090" y="1119442"/>
            <a:ext cx="459658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400" dirty="0"/>
              <a:t>3 x 9 table</a:t>
            </a:r>
          </a:p>
        </p:txBody>
      </p:sp>
      <p:pic>
        <p:nvPicPr>
          <p:cNvPr id="5" name="Picture 4" descr="Cartoon of a hat and a purple ball&#10;&#10;AI-generated content may be incorrect.">
            <a:extLst>
              <a:ext uri="{FF2B5EF4-FFF2-40B4-BE49-F238E27FC236}">
                <a16:creationId xmlns:a16="http://schemas.microsoft.com/office/drawing/2014/main" id="{0C9AD90B-565A-2D5A-D0D1-00315BFF49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0079" y="2065058"/>
            <a:ext cx="3934602" cy="3964672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900803" y="6314842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4"/>
              </a:rPr>
              <a:t>www.arithmagicians.com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62" name="Picture 61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5359F41A-E704-4F48-4257-4E2C2E919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4014D2A-8448-101E-046C-2DD97674F8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0584533"/>
              </p:ext>
            </p:extLst>
          </p:nvPr>
        </p:nvGraphicFramePr>
        <p:xfrm>
          <a:off x="847868" y="2771892"/>
          <a:ext cx="6698780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9878">
                  <a:extLst>
                    <a:ext uri="{9D8B030D-6E8A-4147-A177-3AD203B41FA5}">
                      <a16:colId xmlns:a16="http://schemas.microsoft.com/office/drawing/2014/main" val="268353611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413305931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805515761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1810174631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323261538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384810392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52958137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919805399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17220750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1189834529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618350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270AF3B-7E56-A05B-A6F9-AFBD72A3EDB9}"/>
              </a:ext>
            </a:extLst>
          </p:cNvPr>
          <p:cNvSpPr txBox="1"/>
          <p:nvPr/>
        </p:nvSpPr>
        <p:spPr>
          <a:xfrm>
            <a:off x="839221" y="283963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9310F1-ECBD-D70F-F46B-8CD5AD0D9424}"/>
              </a:ext>
            </a:extLst>
          </p:cNvPr>
          <p:cNvSpPr txBox="1"/>
          <p:nvPr/>
        </p:nvSpPr>
        <p:spPr>
          <a:xfrm>
            <a:off x="3525766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07978D-AE51-855C-BE02-1E0D0A6B87C2}"/>
              </a:ext>
            </a:extLst>
          </p:cNvPr>
          <p:cNvSpPr txBox="1"/>
          <p:nvPr/>
        </p:nvSpPr>
        <p:spPr>
          <a:xfrm>
            <a:off x="1493650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889C12-5C1E-DB14-DDC8-20F5DEEDCC9D}"/>
              </a:ext>
            </a:extLst>
          </p:cNvPr>
          <p:cNvSpPr txBox="1"/>
          <p:nvPr/>
        </p:nvSpPr>
        <p:spPr>
          <a:xfrm>
            <a:off x="2841836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1865E0-CA47-5A4E-DCC2-E0B9ED8B0135}"/>
              </a:ext>
            </a:extLst>
          </p:cNvPr>
          <p:cNvSpPr txBox="1"/>
          <p:nvPr/>
        </p:nvSpPr>
        <p:spPr>
          <a:xfrm>
            <a:off x="2167743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3846AF-FC11-AF5E-54DF-9FE25DC9CF6E}"/>
              </a:ext>
            </a:extLst>
          </p:cNvPr>
          <p:cNvSpPr txBox="1"/>
          <p:nvPr/>
        </p:nvSpPr>
        <p:spPr>
          <a:xfrm>
            <a:off x="4180191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421734-BD25-48CD-3CF8-43B8461AD869}"/>
              </a:ext>
            </a:extLst>
          </p:cNvPr>
          <p:cNvSpPr txBox="1"/>
          <p:nvPr/>
        </p:nvSpPr>
        <p:spPr>
          <a:xfrm>
            <a:off x="4844455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2B2858-3E83-32BA-A1B9-2C63988DE01D}"/>
              </a:ext>
            </a:extLst>
          </p:cNvPr>
          <p:cNvSpPr txBox="1"/>
          <p:nvPr/>
        </p:nvSpPr>
        <p:spPr>
          <a:xfrm>
            <a:off x="5528380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0F64FA-10B2-6B20-16F8-8B98622DC52F}"/>
              </a:ext>
            </a:extLst>
          </p:cNvPr>
          <p:cNvSpPr txBox="1"/>
          <p:nvPr/>
        </p:nvSpPr>
        <p:spPr>
          <a:xfrm>
            <a:off x="6182810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6C1A41-E9CB-12FF-433F-A3E35DE458CF}"/>
              </a:ext>
            </a:extLst>
          </p:cNvPr>
          <p:cNvSpPr txBox="1"/>
          <p:nvPr/>
        </p:nvSpPr>
        <p:spPr>
          <a:xfrm>
            <a:off x="6817576" y="2851284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27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E0556BE-1757-0E65-BA92-6B87896F9871}"/>
              </a:ext>
            </a:extLst>
          </p:cNvPr>
          <p:cNvGrpSpPr/>
          <p:nvPr/>
        </p:nvGrpSpPr>
        <p:grpSpPr>
          <a:xfrm>
            <a:off x="1163460" y="1685763"/>
            <a:ext cx="829559" cy="1029273"/>
            <a:chOff x="2870600" y="17176"/>
            <a:chExt cx="829559" cy="1029273"/>
          </a:xfrm>
        </p:grpSpPr>
        <p:sp>
          <p:nvSpPr>
            <p:cNvPr id="14" name="Arrow: Curved Down 13">
              <a:extLst>
                <a:ext uri="{FF2B5EF4-FFF2-40B4-BE49-F238E27FC236}">
                  <a16:creationId xmlns:a16="http://schemas.microsoft.com/office/drawing/2014/main" id="{973EE07F-277F-6AB4-9FAB-899904D166FE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FCCE9FA-31F6-4255-64BF-47177151DFFC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+3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F1107A9-BA6A-D5FC-27F1-5D7C3ADEE508}"/>
              </a:ext>
            </a:extLst>
          </p:cNvPr>
          <p:cNvGrpSpPr/>
          <p:nvPr/>
        </p:nvGrpSpPr>
        <p:grpSpPr>
          <a:xfrm>
            <a:off x="1833136" y="1685763"/>
            <a:ext cx="829559" cy="1029273"/>
            <a:chOff x="2870600" y="17176"/>
            <a:chExt cx="829559" cy="1029273"/>
          </a:xfrm>
        </p:grpSpPr>
        <p:sp>
          <p:nvSpPr>
            <p:cNvPr id="17" name="Arrow: Curved Down 16">
              <a:extLst>
                <a:ext uri="{FF2B5EF4-FFF2-40B4-BE49-F238E27FC236}">
                  <a16:creationId xmlns:a16="http://schemas.microsoft.com/office/drawing/2014/main" id="{51DC529F-8BB6-5494-5B1A-1C30260B1D97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C35EAC0-ADAA-ADF4-3E05-BFF46B27269A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+3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A519428-01C8-4C86-6F95-54F86F7DD151}"/>
              </a:ext>
            </a:extLst>
          </p:cNvPr>
          <p:cNvGrpSpPr/>
          <p:nvPr/>
        </p:nvGrpSpPr>
        <p:grpSpPr>
          <a:xfrm>
            <a:off x="2502812" y="1705427"/>
            <a:ext cx="829559" cy="1029273"/>
            <a:chOff x="2870600" y="17176"/>
            <a:chExt cx="829559" cy="1029273"/>
          </a:xfrm>
        </p:grpSpPr>
        <p:sp>
          <p:nvSpPr>
            <p:cNvPr id="20" name="Arrow: Curved Down 19">
              <a:extLst>
                <a:ext uri="{FF2B5EF4-FFF2-40B4-BE49-F238E27FC236}">
                  <a16:creationId xmlns:a16="http://schemas.microsoft.com/office/drawing/2014/main" id="{1AAFE5F6-73F4-FBED-3B82-1C0E0A529566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8F57CA2-AF1D-8DD7-1C30-97803FB6B658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+3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94BDF34-CA33-8788-77B6-59ED3BDA5056}"/>
              </a:ext>
            </a:extLst>
          </p:cNvPr>
          <p:cNvGrpSpPr/>
          <p:nvPr/>
        </p:nvGrpSpPr>
        <p:grpSpPr>
          <a:xfrm>
            <a:off x="4541327" y="1685763"/>
            <a:ext cx="829559" cy="1029273"/>
            <a:chOff x="2870600" y="17176"/>
            <a:chExt cx="829559" cy="1029273"/>
          </a:xfrm>
        </p:grpSpPr>
        <p:sp>
          <p:nvSpPr>
            <p:cNvPr id="23" name="Arrow: Curved Down 22">
              <a:extLst>
                <a:ext uri="{FF2B5EF4-FFF2-40B4-BE49-F238E27FC236}">
                  <a16:creationId xmlns:a16="http://schemas.microsoft.com/office/drawing/2014/main" id="{077F6A83-6846-8B7E-2805-3AA21D7F64CA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F96C2CC-CB4D-179B-E2FE-B1CD3672144E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+3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62435DF-9954-29EE-3E8C-2FE84357CC8E}"/>
              </a:ext>
            </a:extLst>
          </p:cNvPr>
          <p:cNvGrpSpPr/>
          <p:nvPr/>
        </p:nvGrpSpPr>
        <p:grpSpPr>
          <a:xfrm>
            <a:off x="3187233" y="1685763"/>
            <a:ext cx="829559" cy="1029273"/>
            <a:chOff x="2870600" y="17176"/>
            <a:chExt cx="829559" cy="1029273"/>
          </a:xfrm>
        </p:grpSpPr>
        <p:sp>
          <p:nvSpPr>
            <p:cNvPr id="26" name="Arrow: Curved Down 25">
              <a:extLst>
                <a:ext uri="{FF2B5EF4-FFF2-40B4-BE49-F238E27FC236}">
                  <a16:creationId xmlns:a16="http://schemas.microsoft.com/office/drawing/2014/main" id="{32358485-C1B1-7767-E66A-D5D340A795EC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7F0C1C5-30A4-6A10-C7B6-8D64C462C43A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+3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FA3D6E0-1BAC-2C31-095B-43B202DFFEE7}"/>
              </a:ext>
            </a:extLst>
          </p:cNvPr>
          <p:cNvGrpSpPr/>
          <p:nvPr/>
        </p:nvGrpSpPr>
        <p:grpSpPr>
          <a:xfrm>
            <a:off x="3891318" y="1685763"/>
            <a:ext cx="829559" cy="1029273"/>
            <a:chOff x="2870600" y="17176"/>
            <a:chExt cx="829559" cy="1029273"/>
          </a:xfrm>
        </p:grpSpPr>
        <p:sp>
          <p:nvSpPr>
            <p:cNvPr id="29" name="Arrow: Curved Down 28">
              <a:extLst>
                <a:ext uri="{FF2B5EF4-FFF2-40B4-BE49-F238E27FC236}">
                  <a16:creationId xmlns:a16="http://schemas.microsoft.com/office/drawing/2014/main" id="{73FB015B-1C9C-16F4-C963-82114AD38992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2DD658F-F744-D1FE-C15B-FCDB1A917C82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+3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870BF08-9FCE-EF33-7A0B-67345688052A}"/>
              </a:ext>
            </a:extLst>
          </p:cNvPr>
          <p:cNvGrpSpPr/>
          <p:nvPr/>
        </p:nvGrpSpPr>
        <p:grpSpPr>
          <a:xfrm>
            <a:off x="5211000" y="1685763"/>
            <a:ext cx="829559" cy="1029273"/>
            <a:chOff x="2870600" y="17176"/>
            <a:chExt cx="829559" cy="1029273"/>
          </a:xfrm>
        </p:grpSpPr>
        <p:sp>
          <p:nvSpPr>
            <p:cNvPr id="32" name="Arrow: Curved Down 31">
              <a:extLst>
                <a:ext uri="{FF2B5EF4-FFF2-40B4-BE49-F238E27FC236}">
                  <a16:creationId xmlns:a16="http://schemas.microsoft.com/office/drawing/2014/main" id="{29958537-2CF5-844B-7152-DFF8790A2313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33C2676-736B-DA67-5325-B30E7788FDAC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+3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35B726F-B819-61EB-0E71-8E756B793E80}"/>
              </a:ext>
            </a:extLst>
          </p:cNvPr>
          <p:cNvGrpSpPr/>
          <p:nvPr/>
        </p:nvGrpSpPr>
        <p:grpSpPr>
          <a:xfrm>
            <a:off x="5870838" y="1685763"/>
            <a:ext cx="829559" cy="1029273"/>
            <a:chOff x="2870600" y="17176"/>
            <a:chExt cx="829559" cy="1029273"/>
          </a:xfrm>
        </p:grpSpPr>
        <p:sp>
          <p:nvSpPr>
            <p:cNvPr id="35" name="Arrow: Curved Down 34">
              <a:extLst>
                <a:ext uri="{FF2B5EF4-FFF2-40B4-BE49-F238E27FC236}">
                  <a16:creationId xmlns:a16="http://schemas.microsoft.com/office/drawing/2014/main" id="{2E01CCA3-82E9-3E82-7FBB-0005BB62E4C7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61D0611-AA19-2744-6B15-BE853BA929F8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+3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704544A-5757-1A49-AE5E-871E66F9620C}"/>
              </a:ext>
            </a:extLst>
          </p:cNvPr>
          <p:cNvGrpSpPr/>
          <p:nvPr/>
        </p:nvGrpSpPr>
        <p:grpSpPr>
          <a:xfrm>
            <a:off x="6511018" y="1685763"/>
            <a:ext cx="829559" cy="1029273"/>
            <a:chOff x="2870600" y="17176"/>
            <a:chExt cx="829559" cy="1029273"/>
          </a:xfrm>
        </p:grpSpPr>
        <p:sp>
          <p:nvSpPr>
            <p:cNvPr id="39" name="Arrow: Curved Down 38">
              <a:extLst>
                <a:ext uri="{FF2B5EF4-FFF2-40B4-BE49-F238E27FC236}">
                  <a16:creationId xmlns:a16="http://schemas.microsoft.com/office/drawing/2014/main" id="{0497F812-B813-45F4-E56A-188930ED1889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BB5C79F0-38A7-6141-A64F-AB29B750DE6D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+3</a:t>
              </a:r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7A201370-6AB9-AC45-C554-7B460686503C}"/>
              </a:ext>
            </a:extLst>
          </p:cNvPr>
          <p:cNvSpPr/>
          <p:nvPr/>
        </p:nvSpPr>
        <p:spPr>
          <a:xfrm>
            <a:off x="989562" y="4301203"/>
            <a:ext cx="739385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Get ready to count up in 3s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graphicFrame>
        <p:nvGraphicFramePr>
          <p:cNvPr id="46" name="Table 45">
            <a:extLst>
              <a:ext uri="{FF2B5EF4-FFF2-40B4-BE49-F238E27FC236}">
                <a16:creationId xmlns:a16="http://schemas.microsoft.com/office/drawing/2014/main" id="{008A3995-018C-BD29-1A83-D43639B042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2591497"/>
              </p:ext>
            </p:extLst>
          </p:nvPr>
        </p:nvGraphicFramePr>
        <p:xfrm>
          <a:off x="7546648" y="2771892"/>
          <a:ext cx="669878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9878">
                  <a:extLst>
                    <a:ext uri="{9D8B030D-6E8A-4147-A177-3AD203B41FA5}">
                      <a16:colId xmlns:a16="http://schemas.microsoft.com/office/drawing/2014/main" val="1445085885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6238897"/>
                  </a:ext>
                </a:extLst>
              </a:tr>
            </a:tbl>
          </a:graphicData>
        </a:graphic>
      </p:graphicFrame>
      <p:sp>
        <p:nvSpPr>
          <p:cNvPr id="47" name="TextBox 46">
            <a:extLst>
              <a:ext uri="{FF2B5EF4-FFF2-40B4-BE49-F238E27FC236}">
                <a16:creationId xmlns:a16="http://schemas.microsoft.com/office/drawing/2014/main" id="{E1CCEEA0-C1C4-D430-2021-44FA107E9D8E}"/>
              </a:ext>
            </a:extLst>
          </p:cNvPr>
          <p:cNvSpPr txBox="1"/>
          <p:nvPr/>
        </p:nvSpPr>
        <p:spPr>
          <a:xfrm>
            <a:off x="7491166" y="2851284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30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47B7499-9B51-14CD-3E63-33CDADBB4D56}"/>
              </a:ext>
            </a:extLst>
          </p:cNvPr>
          <p:cNvGrpSpPr/>
          <p:nvPr/>
        </p:nvGrpSpPr>
        <p:grpSpPr>
          <a:xfrm>
            <a:off x="7196669" y="1692162"/>
            <a:ext cx="829559" cy="1029273"/>
            <a:chOff x="2870600" y="17176"/>
            <a:chExt cx="829559" cy="1029273"/>
          </a:xfrm>
        </p:grpSpPr>
        <p:sp>
          <p:nvSpPr>
            <p:cNvPr id="54" name="Arrow: Curved Down 53">
              <a:extLst>
                <a:ext uri="{FF2B5EF4-FFF2-40B4-BE49-F238E27FC236}">
                  <a16:creationId xmlns:a16="http://schemas.microsoft.com/office/drawing/2014/main" id="{81623F19-9F62-68F0-B0B7-0F5E8CA62174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86E08C13-B784-563C-CD8A-0C45E1FD0C38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510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45" grpId="0"/>
      <p:bldP spid="4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5482F9-7CC6-267D-979D-0D73B68F13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19952AF5-B9AF-2D90-FFFF-E78865D566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50486B1-934E-70DC-38D0-C7AB285CE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7D3E2CF-5152-68B9-F6D2-C42019CABA92}"/>
              </a:ext>
            </a:extLst>
          </p:cNvPr>
          <p:cNvSpPr/>
          <p:nvPr/>
        </p:nvSpPr>
        <p:spPr>
          <a:xfrm>
            <a:off x="2573041" y="3792548"/>
            <a:ext cx="63451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prstClr val="black"/>
                </a:solidFill>
              </a:rPr>
              <a:t>There are ____ in each group.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C26BD5E-4B2F-0692-AA36-6D2194ABD415}"/>
                  </a:ext>
                </a:extLst>
              </p:cNvPr>
              <p:cNvSpPr/>
              <p:nvPr/>
            </p:nvSpPr>
            <p:spPr>
              <a:xfrm>
                <a:off x="2926403" y="5441490"/>
                <a:ext cx="4580099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3200" dirty="0">
                    <a:solidFill>
                      <a:prstClr val="black"/>
                    </a:solidFill>
                  </a:rPr>
                  <a:t>____ </a:t>
                </a:r>
                <a14:m>
                  <m:oMath xmlns:m="http://schemas.openxmlformats.org/officeDocument/2006/math">
                    <m:r>
                      <a:rPr lang="en-GB" sz="32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3200" dirty="0">
                    <a:solidFill>
                      <a:prstClr val="black"/>
                    </a:solidFill>
                  </a:rPr>
                  <a:t> ____ </a:t>
                </a:r>
                <a14:m>
                  <m:oMath xmlns:m="http://schemas.openxmlformats.org/officeDocument/2006/math">
                    <m:r>
                      <a:rPr lang="en-GB" sz="32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3200" dirty="0"/>
                  <a:t> </a:t>
                </a:r>
                <a:r>
                  <a:rPr lang="en-GB" sz="3200" dirty="0">
                    <a:solidFill>
                      <a:prstClr val="black"/>
                    </a:solidFill>
                  </a:rPr>
                  <a:t>____</a:t>
                </a:r>
                <a:endParaRPr lang="en-GB" sz="3200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C26BD5E-4B2F-0692-AA36-6D2194ABD4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6403" y="5441490"/>
                <a:ext cx="4580099" cy="584775"/>
              </a:xfrm>
              <a:prstGeom prst="rect">
                <a:avLst/>
              </a:prstGeom>
              <a:blipFill>
                <a:blip r:embed="rId4"/>
                <a:stretch>
                  <a:fillRect l="-3329" t="-12500" b="-343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61432B2E-C048-8BB2-84A3-D41DF95A5800}"/>
              </a:ext>
            </a:extLst>
          </p:cNvPr>
          <p:cNvSpPr txBox="1"/>
          <p:nvPr/>
        </p:nvSpPr>
        <p:spPr>
          <a:xfrm>
            <a:off x="4568079" y="5428853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FF0000"/>
                </a:solidFill>
                <a:latin typeface="Calibri" panose="020F0502020204030204"/>
              </a:rPr>
              <a:t>9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B0BABEE-4345-5FDF-CC85-5EDAFACDFC80}"/>
              </a:ext>
            </a:extLst>
          </p:cNvPr>
          <p:cNvSpPr txBox="1"/>
          <p:nvPr/>
        </p:nvSpPr>
        <p:spPr>
          <a:xfrm>
            <a:off x="3161704" y="5428853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3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0C0C55A-C4B3-6A1C-FBDE-41004640D491}"/>
              </a:ext>
            </a:extLst>
          </p:cNvPr>
          <p:cNvSpPr txBox="1"/>
          <p:nvPr/>
        </p:nvSpPr>
        <p:spPr>
          <a:xfrm>
            <a:off x="5854955" y="5418774"/>
            <a:ext cx="696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27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E6389F5-0857-909A-F421-FB58AAD9F783}"/>
              </a:ext>
            </a:extLst>
          </p:cNvPr>
          <p:cNvSpPr/>
          <p:nvPr/>
        </p:nvSpPr>
        <p:spPr>
          <a:xfrm>
            <a:off x="2592698" y="2968077"/>
            <a:ext cx="63451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prstClr val="black"/>
                </a:solidFill>
              </a:rPr>
              <a:t>There are ____ groups.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744AF9D-53B9-E247-6B9D-B87860A519D6}"/>
              </a:ext>
            </a:extLst>
          </p:cNvPr>
          <p:cNvSpPr txBox="1"/>
          <p:nvPr/>
        </p:nvSpPr>
        <p:spPr>
          <a:xfrm>
            <a:off x="4331686" y="3742831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FF0000"/>
                </a:solidFill>
                <a:latin typeface="Calibri" panose="020F0502020204030204"/>
              </a:rPr>
              <a:t>9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073B063-D63A-1EBC-C27F-7241CE897806}"/>
              </a:ext>
            </a:extLst>
          </p:cNvPr>
          <p:cNvSpPr txBox="1"/>
          <p:nvPr/>
        </p:nvSpPr>
        <p:spPr>
          <a:xfrm>
            <a:off x="4306521" y="2922705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3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06846F4-2E9B-0121-67FA-5EEEA536BA54}"/>
              </a:ext>
            </a:extLst>
          </p:cNvPr>
          <p:cNvSpPr/>
          <p:nvPr/>
        </p:nvSpPr>
        <p:spPr>
          <a:xfrm>
            <a:off x="2611700" y="4617019"/>
            <a:ext cx="63451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prstClr val="black"/>
                </a:solidFill>
              </a:rPr>
              <a:t>There are ____ altogether.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C0989CF-4EE1-101D-881B-BDF5EFF525CF}"/>
              </a:ext>
            </a:extLst>
          </p:cNvPr>
          <p:cNvSpPr txBox="1"/>
          <p:nvPr/>
        </p:nvSpPr>
        <p:spPr>
          <a:xfrm>
            <a:off x="4331685" y="4561519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FF0000"/>
                </a:solidFill>
                <a:latin typeface="Calibri" panose="020F0502020204030204"/>
              </a:rPr>
              <a:t>27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9FF6620-971D-032A-E108-A9E503A99FC2}"/>
              </a:ext>
            </a:extLst>
          </p:cNvPr>
          <p:cNvSpPr/>
          <p:nvPr/>
        </p:nvSpPr>
        <p:spPr>
          <a:xfrm>
            <a:off x="1850432" y="3264131"/>
            <a:ext cx="63451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prstClr val="black"/>
                </a:solidFill>
              </a:rPr>
              <a:t>There are ____ equal groups of ____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D28F2581-E005-37EB-317B-13A696F5BCC9}"/>
                  </a:ext>
                </a:extLst>
              </p:cNvPr>
              <p:cNvSpPr/>
              <p:nvPr/>
            </p:nvSpPr>
            <p:spPr>
              <a:xfrm>
                <a:off x="2652195" y="4145436"/>
                <a:ext cx="6345132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:r>
                  <a:rPr lang="en-GB" sz="2800" dirty="0">
                    <a:solidFill>
                      <a:prstClr val="black"/>
                    </a:solidFill>
                  </a:rPr>
                  <a:t>____ </a:t>
                </a:r>
                <a14:m>
                  <m:oMath xmlns:m="http://schemas.openxmlformats.org/officeDocument/2006/math">
                    <m:r>
                      <a:rPr lang="en-GB" sz="28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GB" sz="2800" dirty="0">
                    <a:solidFill>
                      <a:prstClr val="black"/>
                    </a:solidFill>
                  </a:rPr>
                  <a:t> ____ </a:t>
                </a:r>
                <a14:m>
                  <m:oMath xmlns:m="http://schemas.openxmlformats.org/officeDocument/2006/math">
                    <m:r>
                      <a:rPr lang="en-GB" sz="28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GB" sz="2800" dirty="0">
                    <a:solidFill>
                      <a:prstClr val="black"/>
                    </a:solidFill>
                  </a:rPr>
                  <a:t> ____ </a:t>
                </a:r>
                <a14:m>
                  <m:oMath xmlns:m="http://schemas.openxmlformats.org/officeDocument/2006/math">
                    <m:r>
                      <a:rPr lang="en-GB" sz="28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2800" dirty="0">
                    <a:solidFill>
                      <a:prstClr val="black"/>
                    </a:solidFill>
                  </a:rPr>
                  <a:t> ____</a:t>
                </a: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D28F2581-E005-37EB-317B-13A696F5BC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2195" y="4145436"/>
                <a:ext cx="6345132" cy="523220"/>
              </a:xfrm>
              <a:prstGeom prst="rect">
                <a:avLst/>
              </a:prstGeom>
              <a:blipFill>
                <a:blip r:embed="rId5"/>
                <a:stretch>
                  <a:fillRect l="-1921" t="-10465" b="-325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4CCA3552-AE80-5110-46DD-6FD277B1B6EA}"/>
                  </a:ext>
                </a:extLst>
              </p:cNvPr>
              <p:cNvSpPr/>
              <p:nvPr/>
            </p:nvSpPr>
            <p:spPr>
              <a:xfrm>
                <a:off x="2944930" y="5026741"/>
                <a:ext cx="4580099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3200" dirty="0">
                    <a:solidFill>
                      <a:prstClr val="black"/>
                    </a:solidFill>
                  </a:rPr>
                  <a:t>____ </a:t>
                </a:r>
                <a14:m>
                  <m:oMath xmlns:m="http://schemas.openxmlformats.org/officeDocument/2006/math">
                    <m:r>
                      <a:rPr lang="en-GB" sz="32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3200" dirty="0">
                    <a:solidFill>
                      <a:prstClr val="black"/>
                    </a:solidFill>
                  </a:rPr>
                  <a:t> ____ </a:t>
                </a:r>
                <a14:m>
                  <m:oMath xmlns:m="http://schemas.openxmlformats.org/officeDocument/2006/math">
                    <m:r>
                      <a:rPr lang="en-GB" sz="32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3200" dirty="0"/>
                  <a:t> </a:t>
                </a:r>
                <a:r>
                  <a:rPr lang="en-GB" sz="3200" dirty="0">
                    <a:solidFill>
                      <a:prstClr val="black"/>
                    </a:solidFill>
                  </a:rPr>
                  <a:t>____</a:t>
                </a:r>
                <a:endParaRPr lang="en-GB" sz="3200" dirty="0"/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4CCA3552-AE80-5110-46DD-6FD277B1B6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4930" y="5026741"/>
                <a:ext cx="4580099" cy="584775"/>
              </a:xfrm>
              <a:prstGeom prst="rect">
                <a:avLst/>
              </a:prstGeom>
              <a:blipFill>
                <a:blip r:embed="rId6"/>
                <a:stretch>
                  <a:fillRect l="-3329" t="-12500" b="-343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0DD6DBF1-2984-DDDB-47C5-878FF533BB2E}"/>
              </a:ext>
            </a:extLst>
          </p:cNvPr>
          <p:cNvSpPr txBox="1"/>
          <p:nvPr/>
        </p:nvSpPr>
        <p:spPr>
          <a:xfrm>
            <a:off x="4566965" y="5031144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FF0000"/>
                </a:solidFill>
                <a:latin typeface="Calibri" panose="020F0502020204030204"/>
              </a:rPr>
              <a:t>9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ADE0485-CDAE-B68D-393C-3AD4FE27ECE4}"/>
              </a:ext>
            </a:extLst>
          </p:cNvPr>
          <p:cNvSpPr txBox="1"/>
          <p:nvPr/>
        </p:nvSpPr>
        <p:spPr>
          <a:xfrm>
            <a:off x="3180231" y="5031144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3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63933CC-6E55-4298-856C-FB38F67F724E}"/>
              </a:ext>
            </a:extLst>
          </p:cNvPr>
          <p:cNvSpPr txBox="1"/>
          <p:nvPr/>
        </p:nvSpPr>
        <p:spPr>
          <a:xfrm>
            <a:off x="5845690" y="5014211"/>
            <a:ext cx="6960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27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368FCB3-4977-AEE8-4586-BA57826CC70C}"/>
              </a:ext>
            </a:extLst>
          </p:cNvPr>
          <p:cNvSpPr txBox="1"/>
          <p:nvPr/>
        </p:nvSpPr>
        <p:spPr>
          <a:xfrm>
            <a:off x="2865763" y="4105704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FF0000"/>
                </a:solidFill>
                <a:latin typeface="Calibri" panose="020F0502020204030204"/>
              </a:rPr>
              <a:t>9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7A27882-BA46-507D-4291-76EB6BFB440E}"/>
              </a:ext>
            </a:extLst>
          </p:cNvPr>
          <p:cNvSpPr txBox="1"/>
          <p:nvPr/>
        </p:nvSpPr>
        <p:spPr>
          <a:xfrm>
            <a:off x="3552863" y="3217573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3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2500362-454B-08AC-1C77-DFB670DF3BA6}"/>
              </a:ext>
            </a:extLst>
          </p:cNvPr>
          <p:cNvSpPr txBox="1"/>
          <p:nvPr/>
        </p:nvSpPr>
        <p:spPr>
          <a:xfrm>
            <a:off x="6633891" y="3217573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FF0000"/>
                </a:solidFill>
                <a:latin typeface="Calibri" panose="020F0502020204030204"/>
              </a:rPr>
              <a:t>9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EA561FB-5BC0-8D18-CEF0-32BA388A85AA}"/>
              </a:ext>
            </a:extLst>
          </p:cNvPr>
          <p:cNvSpPr txBox="1"/>
          <p:nvPr/>
        </p:nvSpPr>
        <p:spPr>
          <a:xfrm>
            <a:off x="4010074" y="4105704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FF0000"/>
                </a:solidFill>
                <a:latin typeface="Calibri" panose="020F0502020204030204"/>
              </a:rPr>
              <a:t>9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CA6F461-ACF8-6DD6-194A-C34FE89EDDCA}"/>
              </a:ext>
            </a:extLst>
          </p:cNvPr>
          <p:cNvSpPr txBox="1"/>
          <p:nvPr/>
        </p:nvSpPr>
        <p:spPr>
          <a:xfrm>
            <a:off x="5172726" y="4105704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FF0000"/>
                </a:solidFill>
                <a:latin typeface="Calibri" panose="020F0502020204030204"/>
              </a:rPr>
              <a:t>9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EE72547-E8DF-F26D-4D13-A31C31504DE4}"/>
              </a:ext>
            </a:extLst>
          </p:cNvPr>
          <p:cNvSpPr txBox="1"/>
          <p:nvPr/>
        </p:nvSpPr>
        <p:spPr>
          <a:xfrm>
            <a:off x="6270911" y="4105704"/>
            <a:ext cx="6118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27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7" name="Picture 6" descr="A purple box with chocolates&#10;&#10;AI-generated content may be incorrect.">
            <a:extLst>
              <a:ext uri="{FF2B5EF4-FFF2-40B4-BE49-F238E27FC236}">
                <a16:creationId xmlns:a16="http://schemas.microsoft.com/office/drawing/2014/main" id="{7A955391-E382-0024-DAA0-6C700A4C7B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9544" y="42958"/>
            <a:ext cx="2425186" cy="2425186"/>
          </a:xfrm>
          <a:prstGeom prst="rect">
            <a:avLst/>
          </a:prstGeom>
        </p:spPr>
      </p:pic>
      <p:pic>
        <p:nvPicPr>
          <p:cNvPr id="8" name="Picture 7" descr="A purple box with chocolates&#10;&#10;AI-generated content may be incorrect.">
            <a:extLst>
              <a:ext uri="{FF2B5EF4-FFF2-40B4-BE49-F238E27FC236}">
                <a16:creationId xmlns:a16="http://schemas.microsoft.com/office/drawing/2014/main" id="{36C0BDC3-9C13-394E-DEFC-206063605A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29179" y="42958"/>
            <a:ext cx="2425186" cy="2425186"/>
          </a:xfrm>
          <a:prstGeom prst="rect">
            <a:avLst/>
          </a:prstGeom>
        </p:spPr>
      </p:pic>
      <p:pic>
        <p:nvPicPr>
          <p:cNvPr id="9" name="Picture 8" descr="A purple box with chocolates&#10;&#10;AI-generated content may be incorrect.">
            <a:extLst>
              <a:ext uri="{FF2B5EF4-FFF2-40B4-BE49-F238E27FC236}">
                <a16:creationId xmlns:a16="http://schemas.microsoft.com/office/drawing/2014/main" id="{878BB90F-D3EB-B72C-7E1F-A0DA856908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18814" y="42958"/>
            <a:ext cx="2425186" cy="2425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753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9" grpId="0"/>
      <p:bldP spid="19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9FDBFAC-688C-51FC-A043-2C5119DFDF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77">
            <a:extLst>
              <a:ext uri="{FF2B5EF4-FFF2-40B4-BE49-F238E27FC236}">
                <a16:creationId xmlns:a16="http://schemas.microsoft.com/office/drawing/2014/main" id="{E476EAF7-4A86-F808-D013-4133E9EA4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B1AD15C-3E5D-AC6E-E8C9-45C7C5BB0F71}"/>
              </a:ext>
            </a:extLst>
          </p:cNvPr>
          <p:cNvSpPr/>
          <p:nvPr/>
        </p:nvSpPr>
        <p:spPr>
          <a:xfrm>
            <a:off x="1264133" y="277074"/>
            <a:ext cx="694671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dirty="0"/>
              <a:t>True or False</a:t>
            </a:r>
          </a:p>
        </p:txBody>
      </p:sp>
      <p:pic>
        <p:nvPicPr>
          <p:cNvPr id="21" name="Picture 20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1A9B2C7D-909D-6199-60EB-76996A80B5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0DA3E88-8427-5C82-AFD9-956AAA7D51BB}"/>
                  </a:ext>
                </a:extLst>
              </p:cNvPr>
              <p:cNvSpPr/>
              <p:nvPr/>
            </p:nvSpPr>
            <p:spPr>
              <a:xfrm>
                <a:off x="1110371" y="1701542"/>
                <a:ext cx="2964588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4800" dirty="0">
                    <a:latin typeface="+mj-lt"/>
                    <a:cs typeface="Arial" panose="020B0604020202020204" pitchFamily="34" charset="0"/>
                  </a:rPr>
                  <a:t>3 </a:t>
                </a:r>
                <a14:m>
                  <m:oMath xmlns:m="http://schemas.openxmlformats.org/officeDocument/2006/math">
                    <m:r>
                      <a:rPr lang="en-GB" sz="4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4800" dirty="0">
                    <a:latin typeface="+mj-lt"/>
                    <a:cs typeface="Arial" panose="020B0604020202020204" pitchFamily="34" charset="0"/>
                  </a:rPr>
                  <a:t> 9</a:t>
                </a:r>
              </a:p>
              <a:p>
                <a:pPr algn="ctr"/>
                <a:endParaRPr lang="en-GB" sz="3200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0DA3E88-8427-5C82-AFD9-956AAA7D51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0371" y="1701542"/>
                <a:ext cx="2964588" cy="1323439"/>
              </a:xfrm>
              <a:prstGeom prst="rect">
                <a:avLst/>
              </a:prstGeom>
              <a:blipFill>
                <a:blip r:embed="rId4"/>
                <a:stretch>
                  <a:fillRect t="-101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AD82E0C9-6441-0358-6746-35F72B752657}"/>
              </a:ext>
            </a:extLst>
          </p:cNvPr>
          <p:cNvSpPr/>
          <p:nvPr/>
        </p:nvSpPr>
        <p:spPr>
          <a:xfrm>
            <a:off x="2955071" y="1689263"/>
            <a:ext cx="29645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800" dirty="0">
                <a:latin typeface="+mj-lt"/>
                <a:cs typeface="Arial" panose="020B0604020202020204" pitchFamily="34" charset="0"/>
              </a:rPr>
              <a:t>= </a:t>
            </a:r>
          </a:p>
          <a:p>
            <a:pPr algn="ctr"/>
            <a:endParaRPr lang="en-GB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E2DE836-5AC8-86AF-D67A-FE8D52C4E7FF}"/>
                  </a:ext>
                </a:extLst>
              </p:cNvPr>
              <p:cNvSpPr/>
              <p:nvPr/>
            </p:nvSpPr>
            <p:spPr>
              <a:xfrm>
                <a:off x="5007744" y="1687916"/>
                <a:ext cx="3851904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4800" dirty="0">
                    <a:latin typeface="+mj-lt"/>
                    <a:cs typeface="Arial" panose="020B0604020202020204" pitchFamily="34" charset="0"/>
                  </a:rPr>
                  <a:t>3 </a:t>
                </a:r>
                <a14:m>
                  <m:oMath xmlns:m="http://schemas.openxmlformats.org/officeDocument/2006/math">
                    <m:r>
                      <a:rPr lang="en-GB" sz="48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4800" dirty="0">
                    <a:latin typeface="+mj-lt"/>
                    <a:cs typeface="Arial" panose="020B0604020202020204" pitchFamily="34" charset="0"/>
                  </a:rPr>
                  <a:t> 10  -  3 x 1</a:t>
                </a:r>
              </a:p>
              <a:p>
                <a:pPr algn="ctr"/>
                <a:endParaRPr lang="en-GB" sz="3200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E2DE836-5AC8-86AF-D67A-FE8D52C4E7F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7744" y="1687916"/>
                <a:ext cx="3851904" cy="1323439"/>
              </a:xfrm>
              <a:prstGeom prst="rect">
                <a:avLst/>
              </a:prstGeom>
              <a:blipFill>
                <a:blip r:embed="rId5"/>
                <a:stretch>
                  <a:fillRect l="-5380" t="-10138" r="-55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" name="Rectangle 70">
            <a:extLst>
              <a:ext uri="{FF2B5EF4-FFF2-40B4-BE49-F238E27FC236}">
                <a16:creationId xmlns:a16="http://schemas.microsoft.com/office/drawing/2014/main" id="{EE3D9863-91A1-4F61-7473-AE473A8A72AC}"/>
              </a:ext>
            </a:extLst>
          </p:cNvPr>
          <p:cNvSpPr/>
          <p:nvPr/>
        </p:nvSpPr>
        <p:spPr>
          <a:xfrm>
            <a:off x="537919" y="4584396"/>
            <a:ext cx="785688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/>
              <a:t>___</a:t>
            </a:r>
            <a:r>
              <a:rPr lang="en-US" sz="3600" dirty="0"/>
              <a:t> groups of 9 is the same as 3 groups</a:t>
            </a:r>
          </a:p>
          <a:p>
            <a:pPr algn="ctr"/>
            <a:endParaRPr lang="en-US" sz="3600" dirty="0"/>
          </a:p>
          <a:p>
            <a:pPr algn="ctr"/>
            <a:r>
              <a:rPr lang="en-US" sz="3600" dirty="0"/>
              <a:t> of </a:t>
            </a:r>
            <a:r>
              <a:rPr lang="en-US" sz="3600" b="1" dirty="0"/>
              <a:t>____</a:t>
            </a:r>
            <a:r>
              <a:rPr lang="en-US" sz="3600" dirty="0"/>
              <a:t>  minus one group of  </a:t>
            </a:r>
            <a:r>
              <a:rPr lang="en-US" sz="3600" b="1" dirty="0"/>
              <a:t>___</a:t>
            </a:r>
            <a:endParaRPr lang="en-GB" sz="2400" dirty="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B772E9AE-4743-0845-DEA8-4E2CBFD4CA14}"/>
              </a:ext>
            </a:extLst>
          </p:cNvPr>
          <p:cNvSpPr/>
          <p:nvPr/>
        </p:nvSpPr>
        <p:spPr>
          <a:xfrm>
            <a:off x="894160" y="4363677"/>
            <a:ext cx="53404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3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7CE246CE-8BD2-EC0C-31F0-54C77A8D3FE7}"/>
              </a:ext>
            </a:extLst>
          </p:cNvPr>
          <p:cNvSpPr/>
          <p:nvPr/>
        </p:nvSpPr>
        <p:spPr>
          <a:xfrm>
            <a:off x="1869147" y="5450085"/>
            <a:ext cx="111114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10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8A26F731-5029-EE57-361A-BC7A7617C48C}"/>
              </a:ext>
            </a:extLst>
          </p:cNvPr>
          <p:cNvSpPr/>
          <p:nvPr/>
        </p:nvSpPr>
        <p:spPr>
          <a:xfrm>
            <a:off x="6817487" y="5415392"/>
            <a:ext cx="53404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3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75" name="Picture 74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6D54F857-7344-03CC-E529-C728479D8D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649" y="87028"/>
            <a:ext cx="1233968" cy="1233968"/>
          </a:xfrm>
          <a:prstGeom prst="rect">
            <a:avLst/>
          </a:prstGeom>
        </p:spPr>
      </p:pic>
      <p:sp>
        <p:nvSpPr>
          <p:cNvPr id="76" name="Rectangle 75">
            <a:extLst>
              <a:ext uri="{FF2B5EF4-FFF2-40B4-BE49-F238E27FC236}">
                <a16:creationId xmlns:a16="http://schemas.microsoft.com/office/drawing/2014/main" id="{A8B4843F-C3A4-B04B-5D01-89D6AF7907CE}"/>
              </a:ext>
            </a:extLst>
          </p:cNvPr>
          <p:cNvSpPr/>
          <p:nvPr/>
        </p:nvSpPr>
        <p:spPr>
          <a:xfrm>
            <a:off x="2965279" y="2982494"/>
            <a:ext cx="29645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800" dirty="0">
                <a:latin typeface="+mj-lt"/>
                <a:cs typeface="Arial" panose="020B0604020202020204" pitchFamily="34" charset="0"/>
              </a:rPr>
              <a:t>= </a:t>
            </a:r>
          </a:p>
          <a:p>
            <a:pPr algn="ctr"/>
            <a:endParaRPr lang="en-GB" sz="3200" dirty="0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0126137C-8182-2F1D-70D2-BFB71D8B461B}"/>
              </a:ext>
            </a:extLst>
          </p:cNvPr>
          <p:cNvSpPr/>
          <p:nvPr/>
        </p:nvSpPr>
        <p:spPr>
          <a:xfrm>
            <a:off x="1802350" y="182503"/>
            <a:ext cx="6564901" cy="923330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b="1" dirty="0">
                <a:solidFill>
                  <a:srgbClr val="00B050"/>
                </a:solidFill>
              </a:rPr>
              <a:t>True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B4C9FF0F-157C-D2DD-3B2F-5496E0AC30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294" y="66334"/>
            <a:ext cx="1302910" cy="1302466"/>
          </a:xfrm>
          <a:prstGeom prst="rect">
            <a:avLst/>
          </a:prstGeom>
        </p:spPr>
      </p:pic>
      <p:grpSp>
        <p:nvGrpSpPr>
          <p:cNvPr id="80" name="Group 79">
            <a:extLst>
              <a:ext uri="{FF2B5EF4-FFF2-40B4-BE49-F238E27FC236}">
                <a16:creationId xmlns:a16="http://schemas.microsoft.com/office/drawing/2014/main" id="{D891F593-53A9-9D21-F68D-E2EEFD2C596E}"/>
              </a:ext>
            </a:extLst>
          </p:cNvPr>
          <p:cNvGrpSpPr/>
          <p:nvPr/>
        </p:nvGrpSpPr>
        <p:grpSpPr>
          <a:xfrm>
            <a:off x="4860931" y="2787756"/>
            <a:ext cx="3655315" cy="1168500"/>
            <a:chOff x="348540" y="2763175"/>
            <a:chExt cx="3655315" cy="1168500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0D80D585-7A0B-3B9D-4922-7C475EEEE811}"/>
                </a:ext>
              </a:extLst>
            </p:cNvPr>
            <p:cNvGrpSpPr/>
            <p:nvPr/>
          </p:nvGrpSpPr>
          <p:grpSpPr>
            <a:xfrm rot="5400000">
              <a:off x="976436" y="2143171"/>
              <a:ext cx="1160608" cy="2416400"/>
              <a:chOff x="2526511" y="1509385"/>
              <a:chExt cx="1160608" cy="2416400"/>
            </a:xfrm>
          </p:grpSpPr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6151E46F-F961-AD5F-7BB3-C04D43572F5C}"/>
                  </a:ext>
                </a:extLst>
              </p:cNvPr>
              <p:cNvSpPr/>
              <p:nvPr/>
            </p:nvSpPr>
            <p:spPr>
              <a:xfrm rot="5400000">
                <a:off x="3327119" y="1509385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EC680C96-89D5-551E-75DE-3F16B100A822}"/>
                  </a:ext>
                </a:extLst>
              </p:cNvPr>
              <p:cNvSpPr/>
              <p:nvPr/>
            </p:nvSpPr>
            <p:spPr>
              <a:xfrm rot="5400000">
                <a:off x="2925504" y="1509385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0AC770AD-3CBC-B33E-D8E6-3060AC34BB56}"/>
                  </a:ext>
                </a:extLst>
              </p:cNvPr>
              <p:cNvSpPr/>
              <p:nvPr/>
            </p:nvSpPr>
            <p:spPr>
              <a:xfrm rot="5400000">
                <a:off x="2529387" y="1509385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050D80ED-BAE7-5C96-508D-20F0B5C1C49E}"/>
                  </a:ext>
                </a:extLst>
              </p:cNvPr>
              <p:cNvSpPr/>
              <p:nvPr/>
            </p:nvSpPr>
            <p:spPr>
              <a:xfrm rot="5400000">
                <a:off x="3326413" y="1920327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723F12B2-E59A-0F43-AFB7-7905DEEC51E3}"/>
                  </a:ext>
                </a:extLst>
              </p:cNvPr>
              <p:cNvSpPr/>
              <p:nvPr/>
            </p:nvSpPr>
            <p:spPr>
              <a:xfrm rot="5400000">
                <a:off x="2924798" y="1920327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10B29319-93E3-98C1-AE95-4B1F88323339}"/>
                  </a:ext>
                </a:extLst>
              </p:cNvPr>
              <p:cNvSpPr/>
              <p:nvPr/>
            </p:nvSpPr>
            <p:spPr>
              <a:xfrm rot="5400000">
                <a:off x="2528681" y="1920327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42283297-023D-3D7B-1E2C-CE4C178136EB}"/>
                  </a:ext>
                </a:extLst>
              </p:cNvPr>
              <p:cNvGrpSpPr/>
              <p:nvPr/>
            </p:nvGrpSpPr>
            <p:grpSpPr>
              <a:xfrm>
                <a:off x="2526511" y="2329347"/>
                <a:ext cx="1159902" cy="1596438"/>
                <a:chOff x="523538" y="1816947"/>
                <a:chExt cx="1159902" cy="1596438"/>
              </a:xfrm>
            </p:grpSpPr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C61444E3-963A-8374-3EB3-F83A5DB9DF48}"/>
                    </a:ext>
                  </a:extLst>
                </p:cNvPr>
                <p:cNvSpPr/>
                <p:nvPr/>
              </p:nvSpPr>
              <p:spPr>
                <a:xfrm rot="5400000">
                  <a:off x="1323440" y="1816947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1" name="Oval 50">
                  <a:extLst>
                    <a:ext uri="{FF2B5EF4-FFF2-40B4-BE49-F238E27FC236}">
                      <a16:creationId xmlns:a16="http://schemas.microsoft.com/office/drawing/2014/main" id="{B7FAA4C3-CDD3-5358-55EA-28240E8052F2}"/>
                    </a:ext>
                  </a:extLst>
                </p:cNvPr>
                <p:cNvSpPr/>
                <p:nvPr/>
              </p:nvSpPr>
              <p:spPr>
                <a:xfrm rot="5400000">
                  <a:off x="921825" y="1816947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57335EE4-EB24-027B-D1CC-EAA876A62EBD}"/>
                    </a:ext>
                  </a:extLst>
                </p:cNvPr>
                <p:cNvSpPr/>
                <p:nvPr/>
              </p:nvSpPr>
              <p:spPr>
                <a:xfrm rot="5400000">
                  <a:off x="525708" y="1816947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3" name="Oval 52">
                  <a:extLst>
                    <a:ext uri="{FF2B5EF4-FFF2-40B4-BE49-F238E27FC236}">
                      <a16:creationId xmlns:a16="http://schemas.microsoft.com/office/drawing/2014/main" id="{D5A5C86E-7CD4-1830-B301-7512A466359E}"/>
                    </a:ext>
                  </a:extLst>
                </p:cNvPr>
                <p:cNvSpPr/>
                <p:nvPr/>
              </p:nvSpPr>
              <p:spPr>
                <a:xfrm rot="5400000">
                  <a:off x="1322734" y="222788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4" name="Oval 53">
                  <a:extLst>
                    <a:ext uri="{FF2B5EF4-FFF2-40B4-BE49-F238E27FC236}">
                      <a16:creationId xmlns:a16="http://schemas.microsoft.com/office/drawing/2014/main" id="{6167F4B1-7C82-5D2E-EEE5-693CB25E710F}"/>
                    </a:ext>
                  </a:extLst>
                </p:cNvPr>
                <p:cNvSpPr/>
                <p:nvPr/>
              </p:nvSpPr>
              <p:spPr>
                <a:xfrm rot="5400000">
                  <a:off x="921119" y="222788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5" name="Oval 54">
                  <a:extLst>
                    <a:ext uri="{FF2B5EF4-FFF2-40B4-BE49-F238E27FC236}">
                      <a16:creationId xmlns:a16="http://schemas.microsoft.com/office/drawing/2014/main" id="{C00106FD-F292-DC26-C134-5C8C298EA2EF}"/>
                    </a:ext>
                  </a:extLst>
                </p:cNvPr>
                <p:cNvSpPr/>
                <p:nvPr/>
              </p:nvSpPr>
              <p:spPr>
                <a:xfrm rot="5400000">
                  <a:off x="525002" y="222788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6" name="Oval 55">
                  <a:extLst>
                    <a:ext uri="{FF2B5EF4-FFF2-40B4-BE49-F238E27FC236}">
                      <a16:creationId xmlns:a16="http://schemas.microsoft.com/office/drawing/2014/main" id="{3FC4B0C9-33FF-BA1F-D81E-1820E38F54AA}"/>
                    </a:ext>
                  </a:extLst>
                </p:cNvPr>
                <p:cNvSpPr/>
                <p:nvPr/>
              </p:nvSpPr>
              <p:spPr>
                <a:xfrm rot="5400000">
                  <a:off x="1321270" y="263690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7" name="Oval 56">
                  <a:extLst>
                    <a:ext uri="{FF2B5EF4-FFF2-40B4-BE49-F238E27FC236}">
                      <a16:creationId xmlns:a16="http://schemas.microsoft.com/office/drawing/2014/main" id="{B4BC244A-0C09-DCE9-0D23-5F2F6D9751D0}"/>
                    </a:ext>
                  </a:extLst>
                </p:cNvPr>
                <p:cNvSpPr/>
                <p:nvPr/>
              </p:nvSpPr>
              <p:spPr>
                <a:xfrm rot="5400000">
                  <a:off x="919655" y="263690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8" name="Oval 57">
                  <a:extLst>
                    <a:ext uri="{FF2B5EF4-FFF2-40B4-BE49-F238E27FC236}">
                      <a16:creationId xmlns:a16="http://schemas.microsoft.com/office/drawing/2014/main" id="{75DA5ACF-C040-F875-6C90-FA2D972122AE}"/>
                    </a:ext>
                  </a:extLst>
                </p:cNvPr>
                <p:cNvSpPr/>
                <p:nvPr/>
              </p:nvSpPr>
              <p:spPr>
                <a:xfrm rot="5400000">
                  <a:off x="523538" y="263690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9" name="Oval 58">
                  <a:extLst>
                    <a:ext uri="{FF2B5EF4-FFF2-40B4-BE49-F238E27FC236}">
                      <a16:creationId xmlns:a16="http://schemas.microsoft.com/office/drawing/2014/main" id="{1103C47F-0EC9-2943-7CA0-D14A1DD88DD8}"/>
                    </a:ext>
                  </a:extLst>
                </p:cNvPr>
                <p:cNvSpPr/>
                <p:nvPr/>
              </p:nvSpPr>
              <p:spPr>
                <a:xfrm rot="5400000">
                  <a:off x="1321270" y="3053385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id="{B31995B2-95D3-647A-9BAB-4FACB26F14A5}"/>
                    </a:ext>
                  </a:extLst>
                </p:cNvPr>
                <p:cNvSpPr/>
                <p:nvPr/>
              </p:nvSpPr>
              <p:spPr>
                <a:xfrm rot="5400000">
                  <a:off x="919655" y="3053385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1" name="Oval 60">
                  <a:extLst>
                    <a:ext uri="{FF2B5EF4-FFF2-40B4-BE49-F238E27FC236}">
                      <a16:creationId xmlns:a16="http://schemas.microsoft.com/office/drawing/2014/main" id="{84B5B0AD-B4EF-D81A-A445-E895AB1C0F6F}"/>
                    </a:ext>
                  </a:extLst>
                </p:cNvPr>
                <p:cNvSpPr/>
                <p:nvPr/>
              </p:nvSpPr>
              <p:spPr>
                <a:xfrm rot="5400000">
                  <a:off x="523538" y="3053385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C1BF25A4-9083-2B3A-61D6-2F29837A190E}"/>
                </a:ext>
              </a:extLst>
            </p:cNvPr>
            <p:cNvGrpSpPr/>
            <p:nvPr/>
          </p:nvGrpSpPr>
          <p:grpSpPr>
            <a:xfrm>
              <a:off x="2816003" y="2763175"/>
              <a:ext cx="1187852" cy="1161211"/>
              <a:chOff x="-202477" y="4308103"/>
              <a:chExt cx="1187852" cy="1161211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9EFD3D9A-43D2-EED5-A72B-99DE8F9AB213}"/>
                  </a:ext>
                </a:extLst>
              </p:cNvPr>
              <p:cNvSpPr/>
              <p:nvPr/>
            </p:nvSpPr>
            <p:spPr>
              <a:xfrm rot="10800000">
                <a:off x="625375" y="5106541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C713F6C6-22D1-49BF-8CF4-FB5ACD375353}"/>
                  </a:ext>
                </a:extLst>
              </p:cNvPr>
              <p:cNvSpPr/>
              <p:nvPr/>
            </p:nvSpPr>
            <p:spPr>
              <a:xfrm rot="10800000">
                <a:off x="625375" y="4704926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6FB82C56-E307-497A-D538-0CAAA643EADB}"/>
                  </a:ext>
                </a:extLst>
              </p:cNvPr>
              <p:cNvSpPr/>
              <p:nvPr/>
            </p:nvSpPr>
            <p:spPr>
              <a:xfrm rot="10800000">
                <a:off x="625375" y="4308809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D47DB1D9-A9CA-34F1-CA7A-A0B77B5E4300}"/>
                  </a:ext>
                </a:extLst>
              </p:cNvPr>
              <p:cNvSpPr/>
              <p:nvPr/>
            </p:nvSpPr>
            <p:spPr>
              <a:xfrm rot="10800000">
                <a:off x="214433" y="5105835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EA868F0B-7F3D-AA25-49C8-746874FE0E8D}"/>
                  </a:ext>
                </a:extLst>
              </p:cNvPr>
              <p:cNvSpPr/>
              <p:nvPr/>
            </p:nvSpPr>
            <p:spPr>
              <a:xfrm rot="10800000">
                <a:off x="214433" y="4704220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4C1BF3A0-94F5-2443-B1FF-7DEA8E81DFB3}"/>
                  </a:ext>
                </a:extLst>
              </p:cNvPr>
              <p:cNvSpPr/>
              <p:nvPr/>
            </p:nvSpPr>
            <p:spPr>
              <a:xfrm rot="10800000">
                <a:off x="214433" y="4308103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F9E4D333-0467-CC23-C0C2-669F958677A3}"/>
                  </a:ext>
                </a:extLst>
              </p:cNvPr>
              <p:cNvSpPr/>
              <p:nvPr/>
            </p:nvSpPr>
            <p:spPr>
              <a:xfrm rot="10800000">
                <a:off x="-202477" y="5109314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E6918FA5-A974-86C2-CB97-6DAD9264E07C}"/>
                  </a:ext>
                </a:extLst>
              </p:cNvPr>
              <p:cNvSpPr/>
              <p:nvPr/>
            </p:nvSpPr>
            <p:spPr>
              <a:xfrm rot="10800000">
                <a:off x="-202477" y="4707699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5411C6F5-EC21-4965-5CF2-1D93591CAFE6}"/>
                  </a:ext>
                </a:extLst>
              </p:cNvPr>
              <p:cNvSpPr/>
              <p:nvPr/>
            </p:nvSpPr>
            <p:spPr>
              <a:xfrm rot="10800000">
                <a:off x="-202477" y="4311582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D77C15C6-260A-CA31-68FC-85EED3B84DAC}"/>
              </a:ext>
            </a:extLst>
          </p:cNvPr>
          <p:cNvGrpSpPr/>
          <p:nvPr/>
        </p:nvGrpSpPr>
        <p:grpSpPr>
          <a:xfrm>
            <a:off x="284630" y="2787756"/>
            <a:ext cx="3655315" cy="1168500"/>
            <a:chOff x="348540" y="2763175"/>
            <a:chExt cx="3655315" cy="1168500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66AC1196-7A77-3551-EA94-904839AF4ED5}"/>
                </a:ext>
              </a:extLst>
            </p:cNvPr>
            <p:cNvGrpSpPr/>
            <p:nvPr/>
          </p:nvGrpSpPr>
          <p:grpSpPr>
            <a:xfrm rot="5400000">
              <a:off x="976436" y="2143171"/>
              <a:ext cx="1160608" cy="2416400"/>
              <a:chOff x="2526511" y="1509385"/>
              <a:chExt cx="1160608" cy="2416400"/>
            </a:xfrm>
          </p:grpSpPr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203FA91D-C5C0-D1DA-8711-5A5B9F7EF862}"/>
                  </a:ext>
                </a:extLst>
              </p:cNvPr>
              <p:cNvSpPr/>
              <p:nvPr/>
            </p:nvSpPr>
            <p:spPr>
              <a:xfrm rot="5400000">
                <a:off x="3327119" y="1509385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869209C4-3C52-57EF-759A-5E7539EE8022}"/>
                  </a:ext>
                </a:extLst>
              </p:cNvPr>
              <p:cNvSpPr/>
              <p:nvPr/>
            </p:nvSpPr>
            <p:spPr>
              <a:xfrm rot="5400000">
                <a:off x="2925504" y="1509385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B4FEE079-940F-75B9-D1B2-BFD814485F6D}"/>
                  </a:ext>
                </a:extLst>
              </p:cNvPr>
              <p:cNvSpPr/>
              <p:nvPr/>
            </p:nvSpPr>
            <p:spPr>
              <a:xfrm rot="5400000">
                <a:off x="2529387" y="1509385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5F7A189E-41E4-A057-E3FA-46955940660C}"/>
                  </a:ext>
                </a:extLst>
              </p:cNvPr>
              <p:cNvSpPr/>
              <p:nvPr/>
            </p:nvSpPr>
            <p:spPr>
              <a:xfrm rot="5400000">
                <a:off x="3326413" y="1920327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D17ECB9F-5B14-0E35-898B-9D4C66DAE614}"/>
                  </a:ext>
                </a:extLst>
              </p:cNvPr>
              <p:cNvSpPr/>
              <p:nvPr/>
            </p:nvSpPr>
            <p:spPr>
              <a:xfrm rot="5400000">
                <a:off x="2924798" y="1920327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292BB0D1-4061-4172-8FBF-DCB05292098F}"/>
                  </a:ext>
                </a:extLst>
              </p:cNvPr>
              <p:cNvSpPr/>
              <p:nvPr/>
            </p:nvSpPr>
            <p:spPr>
              <a:xfrm rot="5400000">
                <a:off x="2528681" y="1920327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00CBA81F-7BDA-93B3-346A-52DDF0AEE623}"/>
                  </a:ext>
                </a:extLst>
              </p:cNvPr>
              <p:cNvGrpSpPr/>
              <p:nvPr/>
            </p:nvGrpSpPr>
            <p:grpSpPr>
              <a:xfrm>
                <a:off x="2526511" y="2329347"/>
                <a:ext cx="1159902" cy="1596438"/>
                <a:chOff x="523538" y="1816947"/>
                <a:chExt cx="1159902" cy="1596438"/>
              </a:xfrm>
            </p:grpSpPr>
            <p:sp>
              <p:nvSpPr>
                <p:cNvPr id="100" name="Oval 99">
                  <a:extLst>
                    <a:ext uri="{FF2B5EF4-FFF2-40B4-BE49-F238E27FC236}">
                      <a16:creationId xmlns:a16="http://schemas.microsoft.com/office/drawing/2014/main" id="{F7C52CF3-612E-B8F2-C9DB-CE0CECE490AB}"/>
                    </a:ext>
                  </a:extLst>
                </p:cNvPr>
                <p:cNvSpPr/>
                <p:nvPr/>
              </p:nvSpPr>
              <p:spPr>
                <a:xfrm rot="5400000">
                  <a:off x="1323440" y="1816947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1" name="Oval 100">
                  <a:extLst>
                    <a:ext uri="{FF2B5EF4-FFF2-40B4-BE49-F238E27FC236}">
                      <a16:creationId xmlns:a16="http://schemas.microsoft.com/office/drawing/2014/main" id="{1CA33C23-82D9-B252-AA60-193547FAB993}"/>
                    </a:ext>
                  </a:extLst>
                </p:cNvPr>
                <p:cNvSpPr/>
                <p:nvPr/>
              </p:nvSpPr>
              <p:spPr>
                <a:xfrm rot="5400000">
                  <a:off x="921825" y="1816947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2" name="Oval 101">
                  <a:extLst>
                    <a:ext uri="{FF2B5EF4-FFF2-40B4-BE49-F238E27FC236}">
                      <a16:creationId xmlns:a16="http://schemas.microsoft.com/office/drawing/2014/main" id="{630E420F-3250-3C05-10CF-925C05964C7B}"/>
                    </a:ext>
                  </a:extLst>
                </p:cNvPr>
                <p:cNvSpPr/>
                <p:nvPr/>
              </p:nvSpPr>
              <p:spPr>
                <a:xfrm rot="5400000">
                  <a:off x="525708" y="1816947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3" name="Oval 102">
                  <a:extLst>
                    <a:ext uri="{FF2B5EF4-FFF2-40B4-BE49-F238E27FC236}">
                      <a16:creationId xmlns:a16="http://schemas.microsoft.com/office/drawing/2014/main" id="{902FC465-A53C-47D2-D60B-F80FA3130345}"/>
                    </a:ext>
                  </a:extLst>
                </p:cNvPr>
                <p:cNvSpPr/>
                <p:nvPr/>
              </p:nvSpPr>
              <p:spPr>
                <a:xfrm rot="5400000">
                  <a:off x="1322734" y="222788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4" name="Oval 103">
                  <a:extLst>
                    <a:ext uri="{FF2B5EF4-FFF2-40B4-BE49-F238E27FC236}">
                      <a16:creationId xmlns:a16="http://schemas.microsoft.com/office/drawing/2014/main" id="{1E74F1C6-D458-3D98-0D4F-82A1F88426FC}"/>
                    </a:ext>
                  </a:extLst>
                </p:cNvPr>
                <p:cNvSpPr/>
                <p:nvPr/>
              </p:nvSpPr>
              <p:spPr>
                <a:xfrm rot="5400000">
                  <a:off x="921119" y="222788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5" name="Oval 104">
                  <a:extLst>
                    <a:ext uri="{FF2B5EF4-FFF2-40B4-BE49-F238E27FC236}">
                      <a16:creationId xmlns:a16="http://schemas.microsoft.com/office/drawing/2014/main" id="{376E8622-0B99-3CFE-ABA8-F134EBA722AD}"/>
                    </a:ext>
                  </a:extLst>
                </p:cNvPr>
                <p:cNvSpPr/>
                <p:nvPr/>
              </p:nvSpPr>
              <p:spPr>
                <a:xfrm rot="5400000">
                  <a:off x="525002" y="222788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6" name="Oval 105">
                  <a:extLst>
                    <a:ext uri="{FF2B5EF4-FFF2-40B4-BE49-F238E27FC236}">
                      <a16:creationId xmlns:a16="http://schemas.microsoft.com/office/drawing/2014/main" id="{15ACF06E-9EA3-30D7-18FD-C80649D64477}"/>
                    </a:ext>
                  </a:extLst>
                </p:cNvPr>
                <p:cNvSpPr/>
                <p:nvPr/>
              </p:nvSpPr>
              <p:spPr>
                <a:xfrm rot="5400000">
                  <a:off x="1321270" y="263690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7" name="Oval 106">
                  <a:extLst>
                    <a:ext uri="{FF2B5EF4-FFF2-40B4-BE49-F238E27FC236}">
                      <a16:creationId xmlns:a16="http://schemas.microsoft.com/office/drawing/2014/main" id="{FF66354A-6FC3-869C-8D96-ACB1BE86ED83}"/>
                    </a:ext>
                  </a:extLst>
                </p:cNvPr>
                <p:cNvSpPr/>
                <p:nvPr/>
              </p:nvSpPr>
              <p:spPr>
                <a:xfrm rot="5400000">
                  <a:off x="919655" y="263690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8" name="Oval 107">
                  <a:extLst>
                    <a:ext uri="{FF2B5EF4-FFF2-40B4-BE49-F238E27FC236}">
                      <a16:creationId xmlns:a16="http://schemas.microsoft.com/office/drawing/2014/main" id="{7F84444C-C2F1-0E15-2BD5-848CE0C469EA}"/>
                    </a:ext>
                  </a:extLst>
                </p:cNvPr>
                <p:cNvSpPr/>
                <p:nvPr/>
              </p:nvSpPr>
              <p:spPr>
                <a:xfrm rot="5400000">
                  <a:off x="523538" y="263690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9" name="Oval 108">
                  <a:extLst>
                    <a:ext uri="{FF2B5EF4-FFF2-40B4-BE49-F238E27FC236}">
                      <a16:creationId xmlns:a16="http://schemas.microsoft.com/office/drawing/2014/main" id="{BF253F31-213B-4A77-687C-CE5946471ECE}"/>
                    </a:ext>
                  </a:extLst>
                </p:cNvPr>
                <p:cNvSpPr/>
                <p:nvPr/>
              </p:nvSpPr>
              <p:spPr>
                <a:xfrm rot="5400000">
                  <a:off x="1321270" y="3053385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0" name="Oval 109">
                  <a:extLst>
                    <a:ext uri="{FF2B5EF4-FFF2-40B4-BE49-F238E27FC236}">
                      <a16:creationId xmlns:a16="http://schemas.microsoft.com/office/drawing/2014/main" id="{2B183311-78F1-2D19-D5CE-079450060A28}"/>
                    </a:ext>
                  </a:extLst>
                </p:cNvPr>
                <p:cNvSpPr/>
                <p:nvPr/>
              </p:nvSpPr>
              <p:spPr>
                <a:xfrm rot="5400000">
                  <a:off x="919655" y="3053385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1" name="Oval 110">
                  <a:extLst>
                    <a:ext uri="{FF2B5EF4-FFF2-40B4-BE49-F238E27FC236}">
                      <a16:creationId xmlns:a16="http://schemas.microsoft.com/office/drawing/2014/main" id="{57AB6354-2E13-14E0-1467-CCDDCCE9F10E}"/>
                    </a:ext>
                  </a:extLst>
                </p:cNvPr>
                <p:cNvSpPr/>
                <p:nvPr/>
              </p:nvSpPr>
              <p:spPr>
                <a:xfrm rot="5400000">
                  <a:off x="523538" y="3053385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6F76057F-B43C-6638-F845-79B706BDD19D}"/>
                </a:ext>
              </a:extLst>
            </p:cNvPr>
            <p:cNvGrpSpPr/>
            <p:nvPr/>
          </p:nvGrpSpPr>
          <p:grpSpPr>
            <a:xfrm>
              <a:off x="2816003" y="2763175"/>
              <a:ext cx="1187852" cy="1161211"/>
              <a:chOff x="-202477" y="4308103"/>
              <a:chExt cx="1187852" cy="1161211"/>
            </a:xfrm>
          </p:grpSpPr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F828771D-1D73-9604-495F-400EE5114CB0}"/>
                  </a:ext>
                </a:extLst>
              </p:cNvPr>
              <p:cNvSpPr/>
              <p:nvPr/>
            </p:nvSpPr>
            <p:spPr>
              <a:xfrm rot="10800000">
                <a:off x="625375" y="5106541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C03B96EC-1899-83C2-DE85-F036357A7863}"/>
                  </a:ext>
                </a:extLst>
              </p:cNvPr>
              <p:cNvSpPr/>
              <p:nvPr/>
            </p:nvSpPr>
            <p:spPr>
              <a:xfrm rot="10800000">
                <a:off x="625375" y="4704926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21B2770B-4455-3944-14ED-FB74E4564E1A}"/>
                  </a:ext>
                </a:extLst>
              </p:cNvPr>
              <p:cNvSpPr/>
              <p:nvPr/>
            </p:nvSpPr>
            <p:spPr>
              <a:xfrm rot="10800000">
                <a:off x="625375" y="4308809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DBCA819A-B1CC-7550-D755-D15C771F4255}"/>
                  </a:ext>
                </a:extLst>
              </p:cNvPr>
              <p:cNvSpPr/>
              <p:nvPr/>
            </p:nvSpPr>
            <p:spPr>
              <a:xfrm rot="10800000">
                <a:off x="214433" y="5105835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FB43A28C-4FE9-5E49-17C8-E89622D3E204}"/>
                  </a:ext>
                </a:extLst>
              </p:cNvPr>
              <p:cNvSpPr/>
              <p:nvPr/>
            </p:nvSpPr>
            <p:spPr>
              <a:xfrm rot="10800000">
                <a:off x="214433" y="4704220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5445F117-F6D6-1710-321D-31E00918C8CE}"/>
                  </a:ext>
                </a:extLst>
              </p:cNvPr>
              <p:cNvSpPr/>
              <p:nvPr/>
            </p:nvSpPr>
            <p:spPr>
              <a:xfrm rot="10800000">
                <a:off x="214433" y="4308103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F2413A9F-6CD1-E6C3-2FF5-36477595BEC4}"/>
                  </a:ext>
                </a:extLst>
              </p:cNvPr>
              <p:cNvSpPr/>
              <p:nvPr/>
            </p:nvSpPr>
            <p:spPr>
              <a:xfrm rot="10800000">
                <a:off x="-202477" y="5109314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D1519F66-4C8E-B640-FE0C-D1FDBBF20AC0}"/>
                  </a:ext>
                </a:extLst>
              </p:cNvPr>
              <p:cNvSpPr/>
              <p:nvPr/>
            </p:nvSpPr>
            <p:spPr>
              <a:xfrm rot="10800000">
                <a:off x="-202477" y="4707699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D7F51600-9D22-445A-7AF6-606815D89558}"/>
                  </a:ext>
                </a:extLst>
              </p:cNvPr>
              <p:cNvSpPr/>
              <p:nvPr/>
            </p:nvSpPr>
            <p:spPr>
              <a:xfrm rot="10800000">
                <a:off x="-202477" y="4311582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112" name="Oval 111">
            <a:extLst>
              <a:ext uri="{FF2B5EF4-FFF2-40B4-BE49-F238E27FC236}">
                <a16:creationId xmlns:a16="http://schemas.microsoft.com/office/drawing/2014/main" id="{45F85EC5-96E4-F153-079C-C7B2CC800098}"/>
              </a:ext>
            </a:extLst>
          </p:cNvPr>
          <p:cNvSpPr/>
          <p:nvPr/>
        </p:nvSpPr>
        <p:spPr>
          <a:xfrm rot="10800000">
            <a:off x="8573109" y="3585488"/>
            <a:ext cx="360000" cy="3600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493DA10C-BF2D-FF21-A214-5F9BE9629F90}"/>
              </a:ext>
            </a:extLst>
          </p:cNvPr>
          <p:cNvSpPr/>
          <p:nvPr/>
        </p:nvSpPr>
        <p:spPr>
          <a:xfrm rot="10800000">
            <a:off x="8573109" y="3183873"/>
            <a:ext cx="360000" cy="3600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6709ED13-19CA-27D7-FE11-AC509A8F05A7}"/>
              </a:ext>
            </a:extLst>
          </p:cNvPr>
          <p:cNvSpPr/>
          <p:nvPr/>
        </p:nvSpPr>
        <p:spPr>
          <a:xfrm rot="10800000">
            <a:off x="8573109" y="2787756"/>
            <a:ext cx="360000" cy="3600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2541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54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56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2" grpId="0"/>
      <p:bldP spid="73" grpId="0"/>
      <p:bldP spid="74" grpId="0"/>
      <p:bldP spid="76" grpId="1"/>
      <p:bldP spid="76" grpId="2"/>
      <p:bldP spid="77" grpId="0" animBg="1"/>
      <p:bldP spid="112" grpId="0" animBg="1"/>
      <p:bldP spid="112" grpId="1" animBg="1"/>
      <p:bldP spid="112" grpId="2" animBg="1"/>
      <p:bldP spid="113" grpId="0" animBg="1"/>
      <p:bldP spid="113" grpId="1" animBg="1"/>
      <p:bldP spid="113" grpId="2" animBg="1"/>
      <p:bldP spid="114" grpId="0" animBg="1"/>
      <p:bldP spid="114" grpId="1" animBg="1"/>
      <p:bldP spid="114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01BFCB7-220A-03FD-561F-6C6D132BA2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EA2BE691-8DBB-59C0-CFEA-B2297C8BCD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77" y="67951"/>
            <a:ext cx="1233968" cy="123396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90EF862-6C64-7801-253C-07DBCD4D65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B60636B-0BDE-F96F-07E5-B3C97B664AF4}"/>
              </a:ext>
            </a:extLst>
          </p:cNvPr>
          <p:cNvSpPr/>
          <p:nvPr/>
        </p:nvSpPr>
        <p:spPr>
          <a:xfrm>
            <a:off x="2576160" y="262454"/>
            <a:ext cx="471279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Solve:  9 x 3</a:t>
            </a:r>
            <a:r>
              <a:rPr lang="en-US" sz="4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4400" b="1" cap="none" spc="0" dirty="0">
              <a:ln w="28575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296D91E4-E1D4-B4FA-DF73-7CF7071832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461" y="67951"/>
            <a:ext cx="1202400" cy="120199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9E00947-7702-0557-72C2-E010713B71D1}"/>
              </a:ext>
            </a:extLst>
          </p:cNvPr>
          <p:cNvSpPr/>
          <p:nvPr/>
        </p:nvSpPr>
        <p:spPr>
          <a:xfrm>
            <a:off x="688258" y="5911020"/>
            <a:ext cx="757209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28575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Which method do you prefer – why?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6C9BA16-658E-C7EC-AC5D-15C4AABE5B31}"/>
              </a:ext>
            </a:extLst>
          </p:cNvPr>
          <p:cNvGrpSpPr/>
          <p:nvPr/>
        </p:nvGrpSpPr>
        <p:grpSpPr>
          <a:xfrm>
            <a:off x="2501214" y="1540174"/>
            <a:ext cx="5260440" cy="1396620"/>
            <a:chOff x="2014876" y="1728252"/>
            <a:chExt cx="5260440" cy="1396620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E41A0A5-8E10-02F8-5C22-C5BC971A6E1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96111" y="2633476"/>
              <a:ext cx="5033013" cy="43443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288031F-F544-1EB0-2D5E-7D7CCA3CDF8C}"/>
                </a:ext>
              </a:extLst>
            </p:cNvPr>
            <p:cNvSpPr txBox="1"/>
            <p:nvPr/>
          </p:nvSpPr>
          <p:spPr>
            <a:xfrm>
              <a:off x="2014876" y="2648183"/>
              <a:ext cx="3930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0</a:t>
              </a:r>
              <a:endParaRPr lang="en-GB" sz="2400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73F8ACD-C940-A5BA-37A9-10B0E169C99F}"/>
                </a:ext>
              </a:extLst>
            </p:cNvPr>
            <p:cNvSpPr txBox="1"/>
            <p:nvPr/>
          </p:nvSpPr>
          <p:spPr>
            <a:xfrm>
              <a:off x="3573155" y="2655695"/>
              <a:ext cx="3930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9</a:t>
              </a:r>
              <a:endParaRPr lang="en-GB" sz="2400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1830A1A-FB38-B927-50EB-834711C21BF3}"/>
                </a:ext>
              </a:extLst>
            </p:cNvPr>
            <p:cNvSpPr txBox="1"/>
            <p:nvPr/>
          </p:nvSpPr>
          <p:spPr>
            <a:xfrm>
              <a:off x="5131434" y="2663207"/>
              <a:ext cx="5019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18</a:t>
              </a:r>
              <a:endParaRPr lang="en-GB" sz="2400" dirty="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4AD9EE9-ECA3-F1C1-2757-50241340C793}"/>
                </a:ext>
              </a:extLst>
            </p:cNvPr>
            <p:cNvSpPr txBox="1"/>
            <p:nvPr/>
          </p:nvSpPr>
          <p:spPr>
            <a:xfrm>
              <a:off x="6641855" y="2631634"/>
              <a:ext cx="6334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27</a:t>
              </a:r>
              <a:endParaRPr lang="en-GB" sz="2400" dirty="0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E4FE5D05-CE74-BF24-BEE8-BDEBB52303BF}"/>
                </a:ext>
              </a:extLst>
            </p:cNvPr>
            <p:cNvSpPr txBox="1"/>
            <p:nvPr/>
          </p:nvSpPr>
          <p:spPr>
            <a:xfrm>
              <a:off x="2717347" y="1728252"/>
              <a:ext cx="5272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+9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82651DF4-679B-679D-CCAA-F17B42D7742C}"/>
                </a:ext>
              </a:extLst>
            </p:cNvPr>
            <p:cNvSpPr txBox="1"/>
            <p:nvPr/>
          </p:nvSpPr>
          <p:spPr>
            <a:xfrm>
              <a:off x="4262763" y="1728252"/>
              <a:ext cx="5272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+9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490E0C3D-5CC9-D287-47FE-E1E04FD3E18A}"/>
                </a:ext>
              </a:extLst>
            </p:cNvPr>
            <p:cNvSpPr txBox="1"/>
            <p:nvPr/>
          </p:nvSpPr>
          <p:spPr>
            <a:xfrm>
              <a:off x="5808178" y="1728252"/>
              <a:ext cx="5272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+9</a:t>
              </a:r>
            </a:p>
          </p:txBody>
        </p:sp>
        <p:sp>
          <p:nvSpPr>
            <p:cNvPr id="26" name="Arc 25">
              <a:extLst>
                <a:ext uri="{FF2B5EF4-FFF2-40B4-BE49-F238E27FC236}">
                  <a16:creationId xmlns:a16="http://schemas.microsoft.com/office/drawing/2014/main" id="{D846D640-5F91-5A5C-DDE5-C3BA09428DAA}"/>
                </a:ext>
              </a:extLst>
            </p:cNvPr>
            <p:cNvSpPr/>
            <p:nvPr/>
          </p:nvSpPr>
          <p:spPr>
            <a:xfrm flipH="1">
              <a:off x="2188502" y="2164400"/>
              <a:ext cx="1546431" cy="901758"/>
            </a:xfrm>
            <a:prstGeom prst="arc">
              <a:avLst>
                <a:gd name="adj1" fmla="val 10842263"/>
                <a:gd name="adj2" fmla="val 21479758"/>
              </a:avLst>
            </a:prstGeom>
            <a:ln w="2540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3200" dirty="0">
                <a:latin typeface="KG Primary Penmanship" panose="02000506000000020003" pitchFamily="2" charset="0"/>
              </a:endParaRPr>
            </a:p>
          </p:txBody>
        </p:sp>
        <p:sp>
          <p:nvSpPr>
            <p:cNvPr id="41" name="Arc 40">
              <a:extLst>
                <a:ext uri="{FF2B5EF4-FFF2-40B4-BE49-F238E27FC236}">
                  <a16:creationId xmlns:a16="http://schemas.microsoft.com/office/drawing/2014/main" id="{F0E099D0-6512-7D61-2E38-6B9F5CC44F02}"/>
                </a:ext>
              </a:extLst>
            </p:cNvPr>
            <p:cNvSpPr/>
            <p:nvPr/>
          </p:nvSpPr>
          <p:spPr>
            <a:xfrm flipH="1">
              <a:off x="3734933" y="2164400"/>
              <a:ext cx="1546431" cy="901758"/>
            </a:xfrm>
            <a:prstGeom prst="arc">
              <a:avLst>
                <a:gd name="adj1" fmla="val 10842263"/>
                <a:gd name="adj2" fmla="val 21479758"/>
              </a:avLst>
            </a:prstGeom>
            <a:ln w="2540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3200" dirty="0">
                <a:latin typeface="KG Primary Penmanship" panose="02000506000000020003" pitchFamily="2" charset="0"/>
              </a:endParaRPr>
            </a:p>
          </p:txBody>
        </p:sp>
        <p:sp>
          <p:nvSpPr>
            <p:cNvPr id="42" name="Arc 41">
              <a:extLst>
                <a:ext uri="{FF2B5EF4-FFF2-40B4-BE49-F238E27FC236}">
                  <a16:creationId xmlns:a16="http://schemas.microsoft.com/office/drawing/2014/main" id="{AA226DAE-4B96-031D-5D12-8980CD272E3C}"/>
                </a:ext>
              </a:extLst>
            </p:cNvPr>
            <p:cNvSpPr/>
            <p:nvPr/>
          </p:nvSpPr>
          <p:spPr>
            <a:xfrm flipH="1">
              <a:off x="5293212" y="2164400"/>
              <a:ext cx="1546431" cy="901758"/>
            </a:xfrm>
            <a:prstGeom prst="arc">
              <a:avLst>
                <a:gd name="adj1" fmla="val 10842263"/>
                <a:gd name="adj2" fmla="val 21479758"/>
              </a:avLst>
            </a:prstGeom>
            <a:ln w="2540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3200" dirty="0">
                <a:latin typeface="KG Primary Penmanship" panose="02000506000000020003" pitchFamily="2" charset="0"/>
              </a:endParaRPr>
            </a:p>
          </p:txBody>
        </p:sp>
      </p:grpSp>
      <p:sp>
        <p:nvSpPr>
          <p:cNvPr id="51" name="Speech Bubble: Rectangle with Corners Rounded 50">
            <a:extLst>
              <a:ext uri="{FF2B5EF4-FFF2-40B4-BE49-F238E27FC236}">
                <a16:creationId xmlns:a16="http://schemas.microsoft.com/office/drawing/2014/main" id="{4685A28A-91D9-DC5D-ADB7-A7A1664BB262}"/>
              </a:ext>
            </a:extLst>
          </p:cNvPr>
          <p:cNvSpPr/>
          <p:nvPr/>
        </p:nvSpPr>
        <p:spPr>
          <a:xfrm>
            <a:off x="2419136" y="1369244"/>
            <a:ext cx="6012778" cy="1950379"/>
          </a:xfrm>
          <a:prstGeom prst="wedgeRoundRectCallout">
            <a:avLst>
              <a:gd name="adj1" fmla="val -65723"/>
              <a:gd name="adj2" fmla="val 18677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accent1"/>
                </a:solidFill>
              </a:rPr>
              <a:t>Jasmin: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I am going to skip count in 9s, three times.</a:t>
            </a:r>
            <a:endParaRPr lang="en-GB" sz="2800" b="1" dirty="0">
              <a:solidFill>
                <a:schemeClr val="tx1"/>
              </a:solidFill>
            </a:endParaRPr>
          </a:p>
        </p:txBody>
      </p:sp>
      <p:pic>
        <p:nvPicPr>
          <p:cNvPr id="53" name="Picture 52" descr="Cartoon a cartoon of a child's face wearing a purple hat&#10;&#10;AI-generated content may be incorrect.">
            <a:extLst>
              <a:ext uri="{FF2B5EF4-FFF2-40B4-BE49-F238E27FC236}">
                <a16:creationId xmlns:a16="http://schemas.microsoft.com/office/drawing/2014/main" id="{6532AAB4-4685-1E9C-812C-355EEA334F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71" y="3913644"/>
            <a:ext cx="1600153" cy="1600153"/>
          </a:xfrm>
          <a:prstGeom prst="rect">
            <a:avLst/>
          </a:prstGeom>
        </p:spPr>
      </p:pic>
      <p:pic>
        <p:nvPicPr>
          <p:cNvPr id="54" name="Picture 53" descr="Cartoon a cartoon of a child wearing a person hat&#10;&#10;AI-generated content may be incorrect.">
            <a:extLst>
              <a:ext uri="{FF2B5EF4-FFF2-40B4-BE49-F238E27FC236}">
                <a16:creationId xmlns:a16="http://schemas.microsoft.com/office/drawing/2014/main" id="{44F6E9DC-5645-7F4C-8984-416F683A73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7" y="1592486"/>
            <a:ext cx="1765286" cy="1765286"/>
          </a:xfrm>
          <a:prstGeom prst="rect">
            <a:avLst/>
          </a:prstGeom>
        </p:spPr>
      </p:pic>
      <p:grpSp>
        <p:nvGrpSpPr>
          <p:cNvPr id="73" name="Group 72">
            <a:extLst>
              <a:ext uri="{FF2B5EF4-FFF2-40B4-BE49-F238E27FC236}">
                <a16:creationId xmlns:a16="http://schemas.microsoft.com/office/drawing/2014/main" id="{AF5BBB6B-25B3-5100-8381-85B8801E6C06}"/>
              </a:ext>
            </a:extLst>
          </p:cNvPr>
          <p:cNvGrpSpPr/>
          <p:nvPr/>
        </p:nvGrpSpPr>
        <p:grpSpPr>
          <a:xfrm>
            <a:off x="2991692" y="4011258"/>
            <a:ext cx="2080602" cy="808500"/>
            <a:chOff x="3537170" y="4000139"/>
            <a:chExt cx="4072178" cy="116850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BD7C1A6-1305-B1EA-EDA5-D8E14CDD8D61}"/>
                </a:ext>
              </a:extLst>
            </p:cNvPr>
            <p:cNvGrpSpPr/>
            <p:nvPr/>
          </p:nvGrpSpPr>
          <p:grpSpPr>
            <a:xfrm>
              <a:off x="3537170" y="4000139"/>
              <a:ext cx="3655315" cy="1168500"/>
              <a:chOff x="348540" y="2763175"/>
              <a:chExt cx="3655315" cy="1168500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7CD0C2FA-CFE2-8F1F-489B-C90DECD36EFE}"/>
                  </a:ext>
                </a:extLst>
              </p:cNvPr>
              <p:cNvGrpSpPr/>
              <p:nvPr/>
            </p:nvGrpSpPr>
            <p:grpSpPr>
              <a:xfrm rot="5400000">
                <a:off x="976436" y="2143171"/>
                <a:ext cx="1160608" cy="2416400"/>
                <a:chOff x="2526511" y="1509385"/>
                <a:chExt cx="1160608" cy="2416400"/>
              </a:xfrm>
            </p:grpSpPr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831EB3DA-4C66-A734-D0A6-AF4E8C8A0AA0}"/>
                    </a:ext>
                  </a:extLst>
                </p:cNvPr>
                <p:cNvSpPr/>
                <p:nvPr/>
              </p:nvSpPr>
              <p:spPr>
                <a:xfrm rot="5400000">
                  <a:off x="3327119" y="1509385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39B3A5BE-14EC-A72A-C601-28D4B7ABCA6E}"/>
                    </a:ext>
                  </a:extLst>
                </p:cNvPr>
                <p:cNvSpPr/>
                <p:nvPr/>
              </p:nvSpPr>
              <p:spPr>
                <a:xfrm rot="5400000">
                  <a:off x="2925504" y="1509385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5F28BC74-1BA8-0FAE-AC57-A677DE752F7D}"/>
                    </a:ext>
                  </a:extLst>
                </p:cNvPr>
                <p:cNvSpPr/>
                <p:nvPr/>
              </p:nvSpPr>
              <p:spPr>
                <a:xfrm rot="5400000">
                  <a:off x="2529387" y="1509385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5A615C27-E936-6E85-8597-48610798FBD3}"/>
                    </a:ext>
                  </a:extLst>
                </p:cNvPr>
                <p:cNvSpPr/>
                <p:nvPr/>
              </p:nvSpPr>
              <p:spPr>
                <a:xfrm rot="5400000">
                  <a:off x="3326413" y="1920327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302898B6-C74F-4B43-FB26-BC608930531A}"/>
                    </a:ext>
                  </a:extLst>
                </p:cNvPr>
                <p:cNvSpPr/>
                <p:nvPr/>
              </p:nvSpPr>
              <p:spPr>
                <a:xfrm rot="5400000">
                  <a:off x="2924798" y="1920327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9" name="Oval 38">
                  <a:extLst>
                    <a:ext uri="{FF2B5EF4-FFF2-40B4-BE49-F238E27FC236}">
                      <a16:creationId xmlns:a16="http://schemas.microsoft.com/office/drawing/2014/main" id="{4377B1ED-5D4A-7CD0-6C80-BEE0151A368A}"/>
                    </a:ext>
                  </a:extLst>
                </p:cNvPr>
                <p:cNvSpPr/>
                <p:nvPr/>
              </p:nvSpPr>
              <p:spPr>
                <a:xfrm rot="5400000">
                  <a:off x="2528681" y="1920327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48" name="Group 47">
                  <a:extLst>
                    <a:ext uri="{FF2B5EF4-FFF2-40B4-BE49-F238E27FC236}">
                      <a16:creationId xmlns:a16="http://schemas.microsoft.com/office/drawing/2014/main" id="{9988A479-FB03-254B-3342-A1EE8BFB22BB}"/>
                    </a:ext>
                  </a:extLst>
                </p:cNvPr>
                <p:cNvGrpSpPr/>
                <p:nvPr/>
              </p:nvGrpSpPr>
              <p:grpSpPr>
                <a:xfrm>
                  <a:off x="2526511" y="2329347"/>
                  <a:ext cx="1159902" cy="1596438"/>
                  <a:chOff x="523538" y="1816947"/>
                  <a:chExt cx="1159902" cy="1596438"/>
                </a:xfrm>
              </p:grpSpPr>
              <p:sp>
                <p:nvSpPr>
                  <p:cNvPr id="49" name="Oval 48">
                    <a:extLst>
                      <a:ext uri="{FF2B5EF4-FFF2-40B4-BE49-F238E27FC236}">
                        <a16:creationId xmlns:a16="http://schemas.microsoft.com/office/drawing/2014/main" id="{BB292139-5B48-35E9-D7DA-5CCA2A3A5D8D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23440" y="1816947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0" name="Oval 49">
                    <a:extLst>
                      <a:ext uri="{FF2B5EF4-FFF2-40B4-BE49-F238E27FC236}">
                        <a16:creationId xmlns:a16="http://schemas.microsoft.com/office/drawing/2014/main" id="{4F55D95B-3AB4-0A40-F56F-3F99F111924C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21825" y="1816947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6" name="Oval 55">
                    <a:extLst>
                      <a:ext uri="{FF2B5EF4-FFF2-40B4-BE49-F238E27FC236}">
                        <a16:creationId xmlns:a16="http://schemas.microsoft.com/office/drawing/2014/main" id="{D228AC5F-C24B-0CEB-1078-F1541B43ED4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25708" y="1816947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7" name="Oval 56">
                    <a:extLst>
                      <a:ext uri="{FF2B5EF4-FFF2-40B4-BE49-F238E27FC236}">
                        <a16:creationId xmlns:a16="http://schemas.microsoft.com/office/drawing/2014/main" id="{5C9BC3AE-585C-FA2C-869C-4E55F53D37E5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22734" y="222788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8" name="Oval 57">
                    <a:extLst>
                      <a:ext uri="{FF2B5EF4-FFF2-40B4-BE49-F238E27FC236}">
                        <a16:creationId xmlns:a16="http://schemas.microsoft.com/office/drawing/2014/main" id="{C5DA172C-833F-8EC1-24F0-9C5165E5FFEB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21119" y="222788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9" name="Oval 58">
                    <a:extLst>
                      <a:ext uri="{FF2B5EF4-FFF2-40B4-BE49-F238E27FC236}">
                        <a16:creationId xmlns:a16="http://schemas.microsoft.com/office/drawing/2014/main" id="{158BABC3-50A5-E1F7-9B31-8E4544264E9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25002" y="222788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0" name="Oval 59">
                    <a:extLst>
                      <a:ext uri="{FF2B5EF4-FFF2-40B4-BE49-F238E27FC236}">
                        <a16:creationId xmlns:a16="http://schemas.microsoft.com/office/drawing/2014/main" id="{1B0301DC-9E51-8C23-F0B5-86BC6D65FE77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21270" y="263690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1" name="Oval 60">
                    <a:extLst>
                      <a:ext uri="{FF2B5EF4-FFF2-40B4-BE49-F238E27FC236}">
                        <a16:creationId xmlns:a16="http://schemas.microsoft.com/office/drawing/2014/main" id="{B379CCB6-8E74-9C29-D0F0-453CA813A676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19655" y="263690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2" name="Oval 61">
                    <a:extLst>
                      <a:ext uri="{FF2B5EF4-FFF2-40B4-BE49-F238E27FC236}">
                        <a16:creationId xmlns:a16="http://schemas.microsoft.com/office/drawing/2014/main" id="{F042E2C9-8D73-0219-A7DD-AD83782D43A6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23538" y="263690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3" name="Oval 62">
                    <a:extLst>
                      <a:ext uri="{FF2B5EF4-FFF2-40B4-BE49-F238E27FC236}">
                        <a16:creationId xmlns:a16="http://schemas.microsoft.com/office/drawing/2014/main" id="{40EF2A77-DB4C-E9B2-4B98-B4ABF8014C8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21270" y="3053385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4" name="Oval 63">
                    <a:extLst>
                      <a:ext uri="{FF2B5EF4-FFF2-40B4-BE49-F238E27FC236}">
                        <a16:creationId xmlns:a16="http://schemas.microsoft.com/office/drawing/2014/main" id="{D4627797-5035-9082-82ED-7001DD6F51E6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19655" y="3053385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5" name="Oval 64">
                    <a:extLst>
                      <a:ext uri="{FF2B5EF4-FFF2-40B4-BE49-F238E27FC236}">
                        <a16:creationId xmlns:a16="http://schemas.microsoft.com/office/drawing/2014/main" id="{6B71E863-7406-7BE6-7ACD-59CB492F43E3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23538" y="3053385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1D9CA932-6547-378F-DD19-2C8C0D389458}"/>
                  </a:ext>
                </a:extLst>
              </p:cNvPr>
              <p:cNvGrpSpPr/>
              <p:nvPr/>
            </p:nvGrpSpPr>
            <p:grpSpPr>
              <a:xfrm>
                <a:off x="2816003" y="2763175"/>
                <a:ext cx="1187852" cy="1161211"/>
                <a:chOff x="-202477" y="4308103"/>
                <a:chExt cx="1187852" cy="1161211"/>
              </a:xfrm>
            </p:grpSpPr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DC5532D9-9841-1200-C5D5-728A7CB1DE90}"/>
                    </a:ext>
                  </a:extLst>
                </p:cNvPr>
                <p:cNvSpPr/>
                <p:nvPr/>
              </p:nvSpPr>
              <p:spPr>
                <a:xfrm rot="10800000">
                  <a:off x="625375" y="5106541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ADC4677C-DE3A-02DC-D226-55C561E5D1D4}"/>
                    </a:ext>
                  </a:extLst>
                </p:cNvPr>
                <p:cNvSpPr/>
                <p:nvPr/>
              </p:nvSpPr>
              <p:spPr>
                <a:xfrm rot="10800000">
                  <a:off x="625375" y="4704926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C2C83271-7691-2CE6-5BF7-91A9627BBD55}"/>
                    </a:ext>
                  </a:extLst>
                </p:cNvPr>
                <p:cNvSpPr/>
                <p:nvPr/>
              </p:nvSpPr>
              <p:spPr>
                <a:xfrm rot="10800000">
                  <a:off x="625375" y="430880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F27DDDD8-8A85-0ECE-33BE-5965304A520F}"/>
                    </a:ext>
                  </a:extLst>
                </p:cNvPr>
                <p:cNvSpPr/>
                <p:nvPr/>
              </p:nvSpPr>
              <p:spPr>
                <a:xfrm rot="10800000">
                  <a:off x="214433" y="5105835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EA83E451-4CC8-A73F-3A8B-E7798A0A0FD6}"/>
                    </a:ext>
                  </a:extLst>
                </p:cNvPr>
                <p:cNvSpPr/>
                <p:nvPr/>
              </p:nvSpPr>
              <p:spPr>
                <a:xfrm rot="10800000">
                  <a:off x="214433" y="4704220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A2B8459D-7B8A-6D5D-0DAF-D9EF485CED3F}"/>
                    </a:ext>
                  </a:extLst>
                </p:cNvPr>
                <p:cNvSpPr/>
                <p:nvPr/>
              </p:nvSpPr>
              <p:spPr>
                <a:xfrm rot="10800000">
                  <a:off x="214433" y="4308103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id="{A466D2F6-680B-3703-F1DC-F205C5B48009}"/>
                    </a:ext>
                  </a:extLst>
                </p:cNvPr>
                <p:cNvSpPr/>
                <p:nvPr/>
              </p:nvSpPr>
              <p:spPr>
                <a:xfrm rot="10800000">
                  <a:off x="-202477" y="5109314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2E228CA3-747B-36B5-DB6A-BA77CE59757A}"/>
                    </a:ext>
                  </a:extLst>
                </p:cNvPr>
                <p:cNvSpPr/>
                <p:nvPr/>
              </p:nvSpPr>
              <p:spPr>
                <a:xfrm rot="10800000">
                  <a:off x="-202477" y="470769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30089BEA-F71E-676C-491F-C8CCEDC70444}"/>
                    </a:ext>
                  </a:extLst>
                </p:cNvPr>
                <p:cNvSpPr/>
                <p:nvPr/>
              </p:nvSpPr>
              <p:spPr>
                <a:xfrm rot="10800000">
                  <a:off x="-202477" y="4311582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D0DF2CB4-9CF8-5567-1625-5912B9A3907E}"/>
                </a:ext>
              </a:extLst>
            </p:cNvPr>
            <p:cNvSpPr/>
            <p:nvPr/>
          </p:nvSpPr>
          <p:spPr>
            <a:xfrm rot="10800000">
              <a:off x="7249348" y="4797871"/>
              <a:ext cx="360000" cy="360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971DB97B-7BA3-D197-1834-183FEEC55187}"/>
                </a:ext>
              </a:extLst>
            </p:cNvPr>
            <p:cNvSpPr/>
            <p:nvPr/>
          </p:nvSpPr>
          <p:spPr>
            <a:xfrm rot="10800000">
              <a:off x="7249348" y="4396256"/>
              <a:ext cx="360000" cy="360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F2F38723-7E84-227A-BDA5-5709B0C8E9BA}"/>
                </a:ext>
              </a:extLst>
            </p:cNvPr>
            <p:cNvSpPr/>
            <p:nvPr/>
          </p:nvSpPr>
          <p:spPr>
            <a:xfrm rot="10800000">
              <a:off x="7249348" y="4000139"/>
              <a:ext cx="360000" cy="360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2E161CED-CC21-51A9-E8F7-1118BCF3DFF8}"/>
              </a:ext>
            </a:extLst>
          </p:cNvPr>
          <p:cNvGrpSpPr/>
          <p:nvPr/>
        </p:nvGrpSpPr>
        <p:grpSpPr>
          <a:xfrm>
            <a:off x="4720518" y="3606942"/>
            <a:ext cx="3697798" cy="2500517"/>
            <a:chOff x="4720518" y="3814654"/>
            <a:chExt cx="3697798" cy="250051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Rectangle 1">
                  <a:extLst>
                    <a:ext uri="{FF2B5EF4-FFF2-40B4-BE49-F238E27FC236}">
                      <a16:creationId xmlns:a16="http://schemas.microsoft.com/office/drawing/2014/main" id="{818DDE77-34FC-8246-A6DC-6E45AAB750A9}"/>
                    </a:ext>
                  </a:extLst>
                </p:cNvPr>
                <p:cNvSpPr/>
                <p:nvPr/>
              </p:nvSpPr>
              <p:spPr>
                <a:xfrm>
                  <a:off x="4720518" y="3814654"/>
                  <a:ext cx="3633182" cy="107721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GB" sz="3200" dirty="0">
                      <a:latin typeface="+mj-lt"/>
                      <a:cs typeface="Arial" panose="020B0604020202020204" pitchFamily="34" charset="0"/>
                    </a:rPr>
                    <a:t>3 </a:t>
                  </a:r>
                  <a14:m>
                    <m:oMath xmlns:m="http://schemas.openxmlformats.org/officeDocument/2006/math">
                      <m:r>
                        <a:rPr lang="en-GB" sz="32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GB" sz="3200" dirty="0">
                      <a:latin typeface="+mj-lt"/>
                      <a:cs typeface="Arial" panose="020B0604020202020204" pitchFamily="34" charset="0"/>
                    </a:rPr>
                    <a:t> 10 - 1 x 3</a:t>
                  </a:r>
                </a:p>
                <a:p>
                  <a:pPr algn="ctr"/>
                  <a:endParaRPr lang="en-GB" sz="3200" dirty="0"/>
                </a:p>
              </p:txBody>
            </p:sp>
          </mc:Choice>
          <mc:Fallback xmlns="">
            <p:sp>
              <p:nvSpPr>
                <p:cNvPr id="2" name="Rectangle 1">
                  <a:extLst>
                    <a:ext uri="{FF2B5EF4-FFF2-40B4-BE49-F238E27FC236}">
                      <a16:creationId xmlns:a16="http://schemas.microsoft.com/office/drawing/2014/main" id="{818DDE77-34FC-8246-A6DC-6E45AAB750A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20518" y="3814654"/>
                  <a:ext cx="3633182" cy="1077218"/>
                </a:xfrm>
                <a:prstGeom prst="rect">
                  <a:avLst/>
                </a:prstGeom>
                <a:blipFill>
                  <a:blip r:embed="rId7"/>
                  <a:stretch>
                    <a:fillRect t="-681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4" name="Left Brace 73">
              <a:extLst>
                <a:ext uri="{FF2B5EF4-FFF2-40B4-BE49-F238E27FC236}">
                  <a16:creationId xmlns:a16="http://schemas.microsoft.com/office/drawing/2014/main" id="{C726CC3D-6811-9F56-BD95-6B279FEBE0A9}"/>
                </a:ext>
              </a:extLst>
            </p:cNvPr>
            <p:cNvSpPr/>
            <p:nvPr/>
          </p:nvSpPr>
          <p:spPr>
            <a:xfrm rot="16200000">
              <a:off x="5844264" y="3817908"/>
              <a:ext cx="296844" cy="1137232"/>
            </a:xfrm>
            <a:prstGeom prst="lef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5" name="Left Brace 74">
              <a:extLst>
                <a:ext uri="{FF2B5EF4-FFF2-40B4-BE49-F238E27FC236}">
                  <a16:creationId xmlns:a16="http://schemas.microsoft.com/office/drawing/2014/main" id="{0E79CBD8-5292-A702-0D40-94D26E49F576}"/>
                </a:ext>
              </a:extLst>
            </p:cNvPr>
            <p:cNvSpPr/>
            <p:nvPr/>
          </p:nvSpPr>
          <p:spPr>
            <a:xfrm rot="16200000">
              <a:off x="7070174" y="4001765"/>
              <a:ext cx="296844" cy="793732"/>
            </a:xfrm>
            <a:prstGeom prst="lef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66898F5A-AB13-14BC-04AB-1F18D94B4EA6}"/>
                </a:ext>
              </a:extLst>
            </p:cNvPr>
            <p:cNvSpPr/>
            <p:nvPr/>
          </p:nvSpPr>
          <p:spPr>
            <a:xfrm>
              <a:off x="4785134" y="4564885"/>
              <a:ext cx="3633182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3200" dirty="0">
                  <a:latin typeface="+mj-lt"/>
                  <a:cs typeface="Arial" panose="020B0604020202020204" pitchFamily="34" charset="0"/>
                </a:rPr>
                <a:t>30   -     3</a:t>
              </a:r>
            </a:p>
            <a:p>
              <a:pPr algn="ctr"/>
              <a:endParaRPr lang="en-GB" sz="3200" dirty="0"/>
            </a:p>
          </p:txBody>
        </p:sp>
        <p:sp>
          <p:nvSpPr>
            <p:cNvPr id="77" name="Left Brace 76">
              <a:extLst>
                <a:ext uri="{FF2B5EF4-FFF2-40B4-BE49-F238E27FC236}">
                  <a16:creationId xmlns:a16="http://schemas.microsoft.com/office/drawing/2014/main" id="{3FC4FB68-ACAC-FC87-86DE-B8E80EEB31BB}"/>
                </a:ext>
              </a:extLst>
            </p:cNvPr>
            <p:cNvSpPr/>
            <p:nvPr/>
          </p:nvSpPr>
          <p:spPr>
            <a:xfrm rot="16200000">
              <a:off x="6416162" y="4280812"/>
              <a:ext cx="296844" cy="1599558"/>
            </a:xfrm>
            <a:prstGeom prst="lef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6A702CA7-B5CA-3437-991A-F81DE17CAD25}"/>
                </a:ext>
              </a:extLst>
            </p:cNvPr>
            <p:cNvSpPr/>
            <p:nvPr/>
          </p:nvSpPr>
          <p:spPr>
            <a:xfrm>
              <a:off x="6254988" y="5237953"/>
              <a:ext cx="612628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3200" dirty="0">
                  <a:latin typeface="+mj-lt"/>
                  <a:cs typeface="Arial" panose="020B0604020202020204" pitchFamily="34" charset="0"/>
                </a:rPr>
                <a:t>27</a:t>
              </a:r>
            </a:p>
            <a:p>
              <a:pPr algn="ctr"/>
              <a:endParaRPr lang="en-GB" sz="3200" dirty="0"/>
            </a:p>
          </p:txBody>
        </p:sp>
      </p:grpSp>
      <p:sp>
        <p:nvSpPr>
          <p:cNvPr id="52" name="Speech Bubble: Rectangle with Corners Rounded 51">
            <a:extLst>
              <a:ext uri="{FF2B5EF4-FFF2-40B4-BE49-F238E27FC236}">
                <a16:creationId xmlns:a16="http://schemas.microsoft.com/office/drawing/2014/main" id="{2764F49C-CDEB-9CEC-7898-3C52A256FDB5}"/>
              </a:ext>
            </a:extLst>
          </p:cNvPr>
          <p:cNvSpPr/>
          <p:nvPr/>
        </p:nvSpPr>
        <p:spPr>
          <a:xfrm>
            <a:off x="2340922" y="3532151"/>
            <a:ext cx="6012778" cy="1950379"/>
          </a:xfrm>
          <a:prstGeom prst="wedgeRoundRectCallout">
            <a:avLst>
              <a:gd name="adj1" fmla="val -65775"/>
              <a:gd name="adj2" fmla="val 28472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accent1"/>
                </a:solidFill>
              </a:rPr>
              <a:t>Amy: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I will find 3 groups of 10, then subtract 1 group of 3.</a:t>
            </a:r>
            <a:endParaRPr lang="en-GB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047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1" grpId="0" animBg="1"/>
      <p:bldP spid="5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189B68-E665-DDAE-2304-64C58CBCE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D3449EF-7CBE-B025-937C-B0A5B536D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B113D4-8AEB-4734-9F4E-98B53CE9E66C}"/>
              </a:ext>
            </a:extLst>
          </p:cNvPr>
          <p:cNvSpPr/>
          <p:nvPr/>
        </p:nvSpPr>
        <p:spPr>
          <a:xfrm>
            <a:off x="484225" y="263122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Your Turn</a:t>
            </a:r>
          </a:p>
        </p:txBody>
      </p:sp>
      <p:pic>
        <p:nvPicPr>
          <p:cNvPr id="26" name="Picture 25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0992077B-4D27-D6F1-7FC5-B287DE82F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54" y="138191"/>
            <a:ext cx="1327675" cy="1327675"/>
          </a:xfrm>
          <a:prstGeom prst="rect">
            <a:avLst/>
          </a:prstGeom>
        </p:spPr>
      </p:pic>
      <p:pic>
        <p:nvPicPr>
          <p:cNvPr id="3" name="Picture 2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A67726DE-9427-B035-DA36-984714ED36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9845" y="173910"/>
            <a:ext cx="1327676" cy="13276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7883F0-0E58-40D8-960F-22F047785951}"/>
              </a:ext>
            </a:extLst>
          </p:cNvPr>
          <p:cNvSpPr txBox="1"/>
          <p:nvPr/>
        </p:nvSpPr>
        <p:spPr>
          <a:xfrm>
            <a:off x="950047" y="3000758"/>
            <a:ext cx="20890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1)  3 x 4 =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124E0F-28B8-C65D-63E1-7E869913FD0F}"/>
              </a:ext>
            </a:extLst>
          </p:cNvPr>
          <p:cNvSpPr txBox="1"/>
          <p:nvPr/>
        </p:nvSpPr>
        <p:spPr>
          <a:xfrm>
            <a:off x="950047" y="3970889"/>
            <a:ext cx="21547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2)  8 x 3 =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58F2FE-00D0-4915-FE13-911A3157F258}"/>
              </a:ext>
            </a:extLst>
          </p:cNvPr>
          <p:cNvSpPr txBox="1"/>
          <p:nvPr/>
        </p:nvSpPr>
        <p:spPr>
          <a:xfrm>
            <a:off x="950047" y="4941020"/>
            <a:ext cx="21547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3)  3 x 9 =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8A4EA0-AC82-329C-A699-5F6EA3BC57A5}"/>
              </a:ext>
            </a:extLst>
          </p:cNvPr>
          <p:cNvSpPr txBox="1"/>
          <p:nvPr/>
        </p:nvSpPr>
        <p:spPr>
          <a:xfrm>
            <a:off x="5006732" y="2870390"/>
            <a:ext cx="21547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4)  6 x 3 =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B1C7881-1354-75F9-15C9-8749AF3E3A9D}"/>
              </a:ext>
            </a:extLst>
          </p:cNvPr>
          <p:cNvSpPr txBox="1"/>
          <p:nvPr/>
        </p:nvSpPr>
        <p:spPr>
          <a:xfrm>
            <a:off x="5006732" y="3909950"/>
            <a:ext cx="21547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5)  9 x 3 =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0BCC213-08DD-6B7D-3B25-59359D09D5EA}"/>
              </a:ext>
            </a:extLst>
          </p:cNvPr>
          <p:cNvSpPr/>
          <p:nvPr/>
        </p:nvSpPr>
        <p:spPr>
          <a:xfrm>
            <a:off x="7161488" y="2802135"/>
            <a:ext cx="973476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18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F7C6B8C-4B52-BF33-1E01-182EFE21F5E5}"/>
              </a:ext>
            </a:extLst>
          </p:cNvPr>
          <p:cNvSpPr/>
          <p:nvPr/>
        </p:nvSpPr>
        <p:spPr>
          <a:xfrm>
            <a:off x="7140151" y="3772266"/>
            <a:ext cx="994813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27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C3AF74D-7FFB-F40F-5059-0FDCB1551538}"/>
              </a:ext>
            </a:extLst>
          </p:cNvPr>
          <p:cNvSpPr/>
          <p:nvPr/>
        </p:nvSpPr>
        <p:spPr>
          <a:xfrm>
            <a:off x="3083465" y="2870390"/>
            <a:ext cx="994813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12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C519774-1955-A82B-1BF4-7CFDE3D3BF28}"/>
              </a:ext>
            </a:extLst>
          </p:cNvPr>
          <p:cNvSpPr/>
          <p:nvPr/>
        </p:nvSpPr>
        <p:spPr>
          <a:xfrm>
            <a:off x="3083465" y="3869134"/>
            <a:ext cx="994813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24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13CE55C-2D49-B79A-5291-2B56D38561BF}"/>
              </a:ext>
            </a:extLst>
          </p:cNvPr>
          <p:cNvSpPr/>
          <p:nvPr/>
        </p:nvSpPr>
        <p:spPr>
          <a:xfrm>
            <a:off x="3083466" y="4832417"/>
            <a:ext cx="994813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27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C2B15B3-1B41-AFC4-7AD7-BAE856C3E2B0}"/>
              </a:ext>
            </a:extLst>
          </p:cNvPr>
          <p:cNvSpPr/>
          <p:nvPr/>
        </p:nvSpPr>
        <p:spPr>
          <a:xfrm>
            <a:off x="209154" y="1539588"/>
            <a:ext cx="8315646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/>
              <a:t>Answer the questions below and be ready to explain which strategy you used.</a:t>
            </a:r>
            <a:endParaRPr lang="en-GB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A82658-592F-8AE8-0E6B-A8FB9EE5B6A7}"/>
              </a:ext>
            </a:extLst>
          </p:cNvPr>
          <p:cNvSpPr txBox="1"/>
          <p:nvPr/>
        </p:nvSpPr>
        <p:spPr>
          <a:xfrm>
            <a:off x="5006732" y="4949509"/>
            <a:ext cx="21547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6)  7 x 3 =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F44DB1-4385-331A-046A-F6CE74C35080}"/>
              </a:ext>
            </a:extLst>
          </p:cNvPr>
          <p:cNvSpPr/>
          <p:nvPr/>
        </p:nvSpPr>
        <p:spPr>
          <a:xfrm>
            <a:off x="7150819" y="4898631"/>
            <a:ext cx="994813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176260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7" grpId="0" animBg="1"/>
      <p:bldP spid="2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FC5C5B-9E82-39C9-8B03-3994005EB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rtoon of a hat holding a book and a wand&#10;&#10;AI-generated content may be incorrect.">
            <a:extLst>
              <a:ext uri="{FF2B5EF4-FFF2-40B4-BE49-F238E27FC236}">
                <a16:creationId xmlns:a16="http://schemas.microsoft.com/office/drawing/2014/main" id="{FA2D8CE0-730E-3002-640A-4CB304345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989" y="2328879"/>
            <a:ext cx="2168654" cy="238432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E1C5B1E-5CC4-9EB1-46F8-9A9016A0C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5B8B3B-F611-A47A-7304-8EBF52C1F9E9}"/>
              </a:ext>
            </a:extLst>
          </p:cNvPr>
          <p:cNvSpPr/>
          <p:nvPr/>
        </p:nvSpPr>
        <p:spPr>
          <a:xfrm>
            <a:off x="926676" y="248965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dirty="0"/>
              <a:t>True or False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718E57B-03A1-6467-8D56-A3FE32EF0E3D}"/>
              </a:ext>
            </a:extLst>
          </p:cNvPr>
          <p:cNvGrpSpPr/>
          <p:nvPr/>
        </p:nvGrpSpPr>
        <p:grpSpPr>
          <a:xfrm>
            <a:off x="2998839" y="1356866"/>
            <a:ext cx="5771535" cy="1432675"/>
            <a:chOff x="3588774" y="1281028"/>
            <a:chExt cx="5771535" cy="1432675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55A5D72C-5F17-8E24-E23D-671CA0739F25}"/>
                </a:ext>
              </a:extLst>
            </p:cNvPr>
            <p:cNvSpPr/>
            <p:nvPr/>
          </p:nvSpPr>
          <p:spPr>
            <a:xfrm>
              <a:off x="3588774" y="1281028"/>
              <a:ext cx="5548172" cy="1432675"/>
            </a:xfrm>
            <a:prstGeom prst="wedgeRoundRectCallout">
              <a:avLst>
                <a:gd name="adj1" fmla="val -76389"/>
                <a:gd name="adj2" fmla="val 86519"/>
                <a:gd name="adj3" fmla="val 16667"/>
              </a:avLst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7616053-6A44-A243-2072-04A2C241A599}"/>
                </a:ext>
              </a:extLst>
            </p:cNvPr>
            <p:cNvSpPr txBox="1"/>
            <p:nvPr/>
          </p:nvSpPr>
          <p:spPr>
            <a:xfrm>
              <a:off x="3588774" y="1406028"/>
              <a:ext cx="577153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48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3 x 9 = 3 x 3 x 3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474E664-14E3-F9C2-C8D2-F4F29C3730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29042F-EF5A-AB14-DF66-FB70343F34F6}"/>
              </a:ext>
            </a:extLst>
          </p:cNvPr>
          <p:cNvSpPr txBox="1"/>
          <p:nvPr/>
        </p:nvSpPr>
        <p:spPr>
          <a:xfrm>
            <a:off x="2998839" y="4068460"/>
            <a:ext cx="464574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6000" b="1" dirty="0">
                <a:solidFill>
                  <a:srgbClr val="00B050"/>
                </a:solidFill>
              </a:rPr>
              <a:t>True</a:t>
            </a:r>
            <a:endParaRPr lang="en-GB" sz="6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77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1009</TotalTime>
  <Words>281</Words>
  <Application>Microsoft Office PowerPoint</Application>
  <PresentationFormat>On-screen Show (4:3)</PresentationFormat>
  <Paragraphs>92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Cambria Math</vt:lpstr>
      <vt:lpstr>Comic Sans MS</vt:lpstr>
      <vt:lpstr>KG Primary Penmanship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66</cp:revision>
  <dcterms:created xsi:type="dcterms:W3CDTF">2013-01-27T09:14:16Z</dcterms:created>
  <dcterms:modified xsi:type="dcterms:W3CDTF">2025-12-04T18:53:24Z</dcterms:modified>
  <cp:category/>
</cp:coreProperties>
</file>