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76" r:id="rId4"/>
    <p:sldId id="275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7BE434"/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A626-19EE-499B-AE4F-A742959BA3C9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6229-1B8F-4338-B2E2-9BE37EBCA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6229-1B8F-4338-B2E2-9BE37EBCA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369499" y="-369498"/>
            <a:ext cx="1534886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EB1760-509C-EC1C-534C-5A6F3101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6315" y="2148761"/>
            <a:ext cx="4247540" cy="3871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DE6463-9CE6-C6F6-645B-20C00D58347C}"/>
              </a:ext>
            </a:extLst>
          </p:cNvPr>
          <p:cNvSpPr/>
          <p:nvPr/>
        </p:nvSpPr>
        <p:spPr>
          <a:xfrm>
            <a:off x="2075308" y="394435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10 less than any number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84172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837912" y="3787572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8B89BA-E58D-1035-F3FB-5DC54B1AC47F}"/>
              </a:ext>
            </a:extLst>
          </p:cNvPr>
          <p:cNvSpPr/>
          <p:nvPr/>
        </p:nvSpPr>
        <p:spPr>
          <a:xfrm>
            <a:off x="119211" y="3814611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_____  ten, the ____ digit stays the same, but the _____ digit decreases by one.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D1E6BF-6DA0-B88C-2F9F-CE28DECFC480}"/>
              </a:ext>
            </a:extLst>
          </p:cNvPr>
          <p:cNvSpPr/>
          <p:nvPr/>
        </p:nvSpPr>
        <p:spPr>
          <a:xfrm>
            <a:off x="1132383" y="5389442"/>
            <a:ext cx="2061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E8AE42-4D9D-B673-70BF-D0B8E39E59EE}"/>
              </a:ext>
            </a:extLst>
          </p:cNvPr>
          <p:cNvSpPr/>
          <p:nvPr/>
        </p:nvSpPr>
        <p:spPr>
          <a:xfrm>
            <a:off x="5374786" y="3981335"/>
            <a:ext cx="30292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subtract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08210B-BF39-181D-CBA0-531B9259DDBF}"/>
              </a:ext>
            </a:extLst>
          </p:cNvPr>
          <p:cNvSpPr/>
          <p:nvPr/>
        </p:nvSpPr>
        <p:spPr>
          <a:xfrm>
            <a:off x="917256" y="4630762"/>
            <a:ext cx="2061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175CAE-B5C6-0D33-764D-40A06F2F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" y="155306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2" grpId="0" animBg="1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A0284-742B-700A-DF30-774A9DA7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275B420-2CBA-D033-1AC4-D691798C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A02B96-AD51-B7D8-5907-43BC326E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2508C64-5B95-C553-9410-FA89D289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33" y="119005"/>
            <a:ext cx="1275598" cy="12179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99C67-03D9-DB2F-10F1-EE356ABF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1673"/>
              </p:ext>
            </p:extLst>
          </p:nvPr>
        </p:nvGraphicFramePr>
        <p:xfrm>
          <a:off x="2130932" y="1251659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8F13857-D696-79B3-F14B-592319A898A2}"/>
              </a:ext>
            </a:extLst>
          </p:cNvPr>
          <p:cNvSpPr/>
          <p:nvPr/>
        </p:nvSpPr>
        <p:spPr>
          <a:xfrm>
            <a:off x="1166525" y="382416"/>
            <a:ext cx="80266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back in 10s starting from 93</a:t>
            </a:r>
            <a:endParaRPr lang="en-US" sz="40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ounded Rectangle 73">
            <a:extLst>
              <a:ext uri="{FF2B5EF4-FFF2-40B4-BE49-F238E27FC236}">
                <a16:creationId xmlns:a16="http://schemas.microsoft.com/office/drawing/2014/main" id="{06E03BD9-3C83-6BB8-5676-2C276329C171}"/>
              </a:ext>
            </a:extLst>
          </p:cNvPr>
          <p:cNvSpPr/>
          <p:nvPr/>
        </p:nvSpPr>
        <p:spPr>
          <a:xfrm>
            <a:off x="3179075" y="593019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73">
            <a:extLst>
              <a:ext uri="{FF2B5EF4-FFF2-40B4-BE49-F238E27FC236}">
                <a16:creationId xmlns:a16="http://schemas.microsoft.com/office/drawing/2014/main" id="{068734E7-772B-7A1D-7783-0C721B48A58B}"/>
              </a:ext>
            </a:extLst>
          </p:cNvPr>
          <p:cNvSpPr/>
          <p:nvPr/>
        </p:nvSpPr>
        <p:spPr>
          <a:xfrm>
            <a:off x="3179075" y="5412710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73">
            <a:extLst>
              <a:ext uri="{FF2B5EF4-FFF2-40B4-BE49-F238E27FC236}">
                <a16:creationId xmlns:a16="http://schemas.microsoft.com/office/drawing/2014/main" id="{B5701906-E306-49AE-A4A3-FA83B04C9995}"/>
              </a:ext>
            </a:extLst>
          </p:cNvPr>
          <p:cNvSpPr/>
          <p:nvPr/>
        </p:nvSpPr>
        <p:spPr>
          <a:xfrm>
            <a:off x="3188907" y="4895228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79EBBDC3-B120-C13F-9EF8-AEFCF56FBDFE}"/>
              </a:ext>
            </a:extLst>
          </p:cNvPr>
          <p:cNvSpPr/>
          <p:nvPr/>
        </p:nvSpPr>
        <p:spPr>
          <a:xfrm>
            <a:off x="3179075" y="437774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7ECB9C9E-6E4E-3022-5A05-1E2D78EECEC7}"/>
              </a:ext>
            </a:extLst>
          </p:cNvPr>
          <p:cNvSpPr/>
          <p:nvPr/>
        </p:nvSpPr>
        <p:spPr>
          <a:xfrm>
            <a:off x="3179075" y="386026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F1C63558-1D64-59E8-E703-AADD6793C326}"/>
              </a:ext>
            </a:extLst>
          </p:cNvPr>
          <p:cNvSpPr/>
          <p:nvPr/>
        </p:nvSpPr>
        <p:spPr>
          <a:xfrm>
            <a:off x="3179075" y="334278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938CF427-A7E9-68FF-8D56-9199DC3EC4FA}"/>
              </a:ext>
            </a:extLst>
          </p:cNvPr>
          <p:cNvSpPr/>
          <p:nvPr/>
        </p:nvSpPr>
        <p:spPr>
          <a:xfrm>
            <a:off x="3179075" y="2826508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BA812A4E-1660-B3DA-CB25-5B4349F261C5}"/>
              </a:ext>
            </a:extLst>
          </p:cNvPr>
          <p:cNvSpPr/>
          <p:nvPr/>
        </p:nvSpPr>
        <p:spPr>
          <a:xfrm>
            <a:off x="3179075" y="2307818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52D56102-CD2A-70BA-93D0-D3CAD5DDA708}"/>
              </a:ext>
            </a:extLst>
          </p:cNvPr>
          <p:cNvSpPr/>
          <p:nvPr/>
        </p:nvSpPr>
        <p:spPr>
          <a:xfrm>
            <a:off x="3179075" y="179033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C3829361-AA99-39EB-6859-BDE5A2C173F7}"/>
              </a:ext>
            </a:extLst>
          </p:cNvPr>
          <p:cNvSpPr/>
          <p:nvPr/>
        </p:nvSpPr>
        <p:spPr>
          <a:xfrm>
            <a:off x="3179075" y="127285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08AA5-5D36-08B2-C305-3FC2113BB701}"/>
              </a:ext>
            </a:extLst>
          </p:cNvPr>
          <p:cNvSpPr txBox="1"/>
          <p:nvPr/>
        </p:nvSpPr>
        <p:spPr>
          <a:xfrm>
            <a:off x="1444815" y="183115"/>
            <a:ext cx="750412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When you subtract 10, what do you notice about the position of the numbers on the hundred square?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7 -0.075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0104 -0.07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00086 -0.0756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0034 -0.07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018 -0.0747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1.94444E-6 -0.0754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00157 -0.0796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0069 -0.075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156 -0.07569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4885D-E09F-D9ED-C5A0-92F09934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0AEED56-B66C-0424-83AE-27E2D015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3478D5-BA35-BE16-E19D-E5F3E15C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18EF16-AF1F-C04B-6F72-475B3D258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27248"/>
              </p:ext>
            </p:extLst>
          </p:nvPr>
        </p:nvGraphicFramePr>
        <p:xfrm>
          <a:off x="616637" y="1764961"/>
          <a:ext cx="4564960" cy="3917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496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56496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53F335-3D21-C3B5-15F0-03918C57ACCA}"/>
              </a:ext>
            </a:extLst>
          </p:cNvPr>
          <p:cNvSpPr txBox="1"/>
          <p:nvPr/>
        </p:nvSpPr>
        <p:spPr>
          <a:xfrm>
            <a:off x="1682801" y="381805"/>
            <a:ext cx="746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Admiral is finding 10 less than 54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BB9E00-EE6E-957C-3193-EB4AD2D9C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6267" y="3429000"/>
            <a:ext cx="2121354" cy="2239207"/>
          </a:xfrm>
          <a:prstGeom prst="rect">
            <a:avLst/>
          </a:prstGeom>
        </p:spPr>
      </p:pic>
      <p:sp>
        <p:nvSpPr>
          <p:cNvPr id="7" name="Rounded Rectangular Callout 76">
            <a:extLst>
              <a:ext uri="{FF2B5EF4-FFF2-40B4-BE49-F238E27FC236}">
                <a16:creationId xmlns:a16="http://schemas.microsoft.com/office/drawing/2014/main" id="{40F5A150-F8C3-8B46-8649-CE8651429C4A}"/>
              </a:ext>
            </a:extLst>
          </p:cNvPr>
          <p:cNvSpPr/>
          <p:nvPr/>
        </p:nvSpPr>
        <p:spPr>
          <a:xfrm>
            <a:off x="5540829" y="1528172"/>
            <a:ext cx="3244254" cy="2249014"/>
          </a:xfrm>
          <a:prstGeom prst="wedgeRoundRectCallout">
            <a:avLst>
              <a:gd name="adj1" fmla="val 1685"/>
              <a:gd name="adj2" fmla="val 93168"/>
              <a:gd name="adj3" fmla="val 16667"/>
            </a:avLst>
          </a:prstGeom>
          <a:solidFill>
            <a:schemeClr val="bg1"/>
          </a:solidFill>
          <a:ln w="28575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When I subtract 10, the number gets smaller, so I move along one square to the left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3">
            <a:extLst>
              <a:ext uri="{FF2B5EF4-FFF2-40B4-BE49-F238E27FC236}">
                <a16:creationId xmlns:a16="http://schemas.microsoft.com/office/drawing/2014/main" id="{78435A76-6173-C831-ACEC-566E96586342}"/>
              </a:ext>
            </a:extLst>
          </p:cNvPr>
          <p:cNvSpPr/>
          <p:nvPr/>
        </p:nvSpPr>
        <p:spPr>
          <a:xfrm>
            <a:off x="1502045" y="3716848"/>
            <a:ext cx="494317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73">
            <a:extLst>
              <a:ext uri="{FF2B5EF4-FFF2-40B4-BE49-F238E27FC236}">
                <a16:creationId xmlns:a16="http://schemas.microsoft.com/office/drawing/2014/main" id="{078664E3-D52F-F629-C23B-F48B7BFDA341}"/>
              </a:ext>
            </a:extLst>
          </p:cNvPr>
          <p:cNvSpPr/>
          <p:nvPr/>
        </p:nvSpPr>
        <p:spPr>
          <a:xfrm>
            <a:off x="1996362" y="3723651"/>
            <a:ext cx="456270" cy="381000"/>
          </a:xfrm>
          <a:prstGeom prst="roundRect">
            <a:avLst/>
          </a:prstGeom>
          <a:solidFill>
            <a:srgbClr val="FFCC99">
              <a:alpha val="4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D103E-2D52-907A-E9F2-492886C40646}"/>
              </a:ext>
            </a:extLst>
          </p:cNvPr>
          <p:cNvSpPr txBox="1"/>
          <p:nvPr/>
        </p:nvSpPr>
        <p:spPr>
          <a:xfrm>
            <a:off x="1040544" y="5979026"/>
            <a:ext cx="746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 you agree with Admiral?</a:t>
            </a:r>
          </a:p>
        </p:txBody>
      </p:sp>
      <p:sp>
        <p:nvSpPr>
          <p:cNvPr id="12" name="Rounded Rectangle 73">
            <a:extLst>
              <a:ext uri="{FF2B5EF4-FFF2-40B4-BE49-F238E27FC236}">
                <a16:creationId xmlns:a16="http://schemas.microsoft.com/office/drawing/2014/main" id="{AB3AFD6F-48CB-5720-B0B1-8DB180544A8F}"/>
              </a:ext>
            </a:extLst>
          </p:cNvPr>
          <p:cNvSpPr/>
          <p:nvPr/>
        </p:nvSpPr>
        <p:spPr>
          <a:xfrm>
            <a:off x="1958315" y="3339175"/>
            <a:ext cx="494317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65389-0394-87B4-E8F0-4CE8EF11D87C}"/>
              </a:ext>
            </a:extLst>
          </p:cNvPr>
          <p:cNvSpPr txBox="1"/>
          <p:nvPr/>
        </p:nvSpPr>
        <p:spPr>
          <a:xfrm>
            <a:off x="1066165" y="5979026"/>
            <a:ext cx="7037292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  <a:r>
              <a:rPr lang="en-GB" sz="2800" dirty="0">
                <a:latin typeface="Comic Sans MS" panose="030F0702030302020204" pitchFamily="66" charset="0"/>
              </a:rPr>
              <a:t>: You move up one square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5F649-062F-6514-0E48-8FCD76524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To find 10 less using a 100 square, the number moves ___ one square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61245"/>
              </p:ext>
            </p:extLst>
          </p:nvPr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3631440" y="5482330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125958" y="4887292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up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6205397" y="30760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80AF29-72C7-161A-ED48-29C2DE6AF3EE}"/>
              </a:ext>
            </a:extLst>
          </p:cNvPr>
          <p:cNvSpPr txBox="1"/>
          <p:nvPr/>
        </p:nvSpPr>
        <p:spPr>
          <a:xfrm>
            <a:off x="1634915" y="1995367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1)  10 less than 33 is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0CB35-B9B7-3F74-289D-ABD97DD856D2}"/>
              </a:ext>
            </a:extLst>
          </p:cNvPr>
          <p:cNvSpPr/>
          <p:nvPr/>
        </p:nvSpPr>
        <p:spPr>
          <a:xfrm>
            <a:off x="6205397" y="196358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1C37-CBDE-03A3-5AC0-48C034F03EFE}"/>
              </a:ext>
            </a:extLst>
          </p:cNvPr>
          <p:cNvSpPr txBox="1"/>
          <p:nvPr/>
        </p:nvSpPr>
        <p:spPr>
          <a:xfrm>
            <a:off x="1634915" y="3125663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2)  10 less than 26 is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55DEF-3280-CF1B-BFA9-4AD9A3C8BAF3}"/>
              </a:ext>
            </a:extLst>
          </p:cNvPr>
          <p:cNvSpPr txBox="1"/>
          <p:nvPr/>
        </p:nvSpPr>
        <p:spPr>
          <a:xfrm>
            <a:off x="1634915" y="4255959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3)  10 less than 72 is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4AFC2-BE60-FD86-8316-A39E37165FB0}"/>
              </a:ext>
            </a:extLst>
          </p:cNvPr>
          <p:cNvSpPr txBox="1"/>
          <p:nvPr/>
        </p:nvSpPr>
        <p:spPr>
          <a:xfrm>
            <a:off x="1634915" y="5386254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4)  10 less than 69 is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FCE7E-E118-5063-1CB2-FDB33C719474}"/>
              </a:ext>
            </a:extLst>
          </p:cNvPr>
          <p:cNvSpPr/>
          <p:nvPr/>
        </p:nvSpPr>
        <p:spPr>
          <a:xfrm>
            <a:off x="6205397" y="5300972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E3C24-1859-4FE7-1493-4A837A121D42}"/>
              </a:ext>
            </a:extLst>
          </p:cNvPr>
          <p:cNvSpPr/>
          <p:nvPr/>
        </p:nvSpPr>
        <p:spPr>
          <a:xfrm>
            <a:off x="6205397" y="418851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A9634-FD31-C827-D016-5ADA320043E2}"/>
              </a:ext>
            </a:extLst>
          </p:cNvPr>
          <p:cNvSpPr/>
          <p:nvPr/>
        </p:nvSpPr>
        <p:spPr>
          <a:xfrm>
            <a:off x="6194512" y="3086935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2A205-0CB5-7251-9D16-E2C4F610AF55}"/>
              </a:ext>
            </a:extLst>
          </p:cNvPr>
          <p:cNvSpPr/>
          <p:nvPr/>
        </p:nvSpPr>
        <p:spPr>
          <a:xfrm>
            <a:off x="6194512" y="197447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CC6-FB3F-D3F9-3BC4-BEF3D2832166}"/>
              </a:ext>
            </a:extLst>
          </p:cNvPr>
          <p:cNvSpPr/>
          <p:nvPr/>
        </p:nvSpPr>
        <p:spPr>
          <a:xfrm>
            <a:off x="6194512" y="5311857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C61C5-2F9A-99C4-49E0-433D6E408E9C}"/>
              </a:ext>
            </a:extLst>
          </p:cNvPr>
          <p:cNvSpPr/>
          <p:nvPr/>
        </p:nvSpPr>
        <p:spPr>
          <a:xfrm>
            <a:off x="6194512" y="419939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610819" y="57989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B14FC-988B-C22E-A5CA-882EBEF43FAC}"/>
              </a:ext>
            </a:extLst>
          </p:cNvPr>
          <p:cNvSpPr txBox="1"/>
          <p:nvPr/>
        </p:nvSpPr>
        <p:spPr>
          <a:xfrm>
            <a:off x="414182" y="1390789"/>
            <a:ext cx="8708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When I subtract 10 using the hundred square, the number moves down one square and stays in the same column.</a:t>
            </a:r>
            <a:endParaRPr lang="en-GB" sz="4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46456C-B41E-8769-E5AD-F44CAA54C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85849"/>
              </p:ext>
            </p:extLst>
          </p:nvPr>
        </p:nvGraphicFramePr>
        <p:xfrm>
          <a:off x="3025077" y="2672882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8ED7AFC-BE10-7A71-8C43-A8ABAD0F32A2}"/>
              </a:ext>
            </a:extLst>
          </p:cNvPr>
          <p:cNvSpPr/>
          <p:nvPr/>
        </p:nvSpPr>
        <p:spPr>
          <a:xfrm rot="19502987">
            <a:off x="667253" y="3529697"/>
            <a:ext cx="83156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629</Words>
  <Application>Microsoft Office PowerPoint</Application>
  <PresentationFormat>On-screen Show (4:3)</PresentationFormat>
  <Paragraphs>449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2025-12-04T18:40:40Z</dcterms:modified>
  <cp:category/>
</cp:coreProperties>
</file>