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9" r:id="rId4"/>
    <p:sldId id="26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3884" y="372929"/>
            <a:ext cx="5604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3 to a number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714" y="1906094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number on a line&#10;&#10;AI-generated content may be incorrect.">
            <a:extLst>
              <a:ext uri="{FF2B5EF4-FFF2-40B4-BE49-F238E27FC236}">
                <a16:creationId xmlns:a16="http://schemas.microsoft.com/office/drawing/2014/main" id="{85414473-EC41-D8C5-53CB-268B1A68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3" name="Arrow: Circular 2">
            <a:extLst>
              <a:ext uri="{FF2B5EF4-FFF2-40B4-BE49-F238E27FC236}">
                <a16:creationId xmlns:a16="http://schemas.microsoft.com/office/drawing/2014/main" id="{E68F8DF2-E581-1684-B018-CCDB3D5CECC1}"/>
              </a:ext>
            </a:extLst>
          </p:cNvPr>
          <p:cNvSpPr/>
          <p:nvPr/>
        </p:nvSpPr>
        <p:spPr>
          <a:xfrm>
            <a:off x="4543203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DE693-3E16-D244-AD8A-5742962B42EE}"/>
              </a:ext>
            </a:extLst>
          </p:cNvPr>
          <p:cNvSpPr/>
          <p:nvPr/>
        </p:nvSpPr>
        <p:spPr>
          <a:xfrm>
            <a:off x="1649353" y="465323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7AAC0-0F76-9A11-1A48-F1C49711DF73}"/>
              </a:ext>
            </a:extLst>
          </p:cNvPr>
          <p:cNvSpPr/>
          <p:nvPr/>
        </p:nvSpPr>
        <p:spPr>
          <a:xfrm>
            <a:off x="3814912" y="465038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B9166-68F4-9C0C-C5B8-310F5EE9A6A4}"/>
              </a:ext>
            </a:extLst>
          </p:cNvPr>
          <p:cNvSpPr/>
          <p:nvPr/>
        </p:nvSpPr>
        <p:spPr>
          <a:xfrm>
            <a:off x="2738279" y="46141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3A090F-244E-9322-9B06-9D73A0F5BEE3}"/>
              </a:ext>
            </a:extLst>
          </p:cNvPr>
          <p:cNvSpPr/>
          <p:nvPr/>
        </p:nvSpPr>
        <p:spPr>
          <a:xfrm>
            <a:off x="4903838" y="461702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2334C-2F94-2599-4C9D-6E86D4C39571}"/>
              </a:ext>
            </a:extLst>
          </p:cNvPr>
          <p:cNvSpPr/>
          <p:nvPr/>
        </p:nvSpPr>
        <p:spPr>
          <a:xfrm>
            <a:off x="5980471" y="46560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CEBA8D-D93A-2C78-3981-6F82855D5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F4F5324E-5FF7-E02C-EFDA-A9B3D78F278F}"/>
              </a:ext>
            </a:extLst>
          </p:cNvPr>
          <p:cNvSpPr/>
          <p:nvPr/>
        </p:nvSpPr>
        <p:spPr>
          <a:xfrm>
            <a:off x="5269385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FE5900E1-A13E-1BE7-8138-04BB7D241382}"/>
              </a:ext>
            </a:extLst>
          </p:cNvPr>
          <p:cNvSpPr/>
          <p:nvPr/>
        </p:nvSpPr>
        <p:spPr>
          <a:xfrm>
            <a:off x="5966074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18B84E-ADE1-069A-1F1F-3F1A9FD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162385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1751146" y="2915198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  <p:pic>
        <p:nvPicPr>
          <p:cNvPr id="4" name="Picture 3" descr="A number on a line&#10;&#10;AI-generated content may be incorrect.">
            <a:extLst>
              <a:ext uri="{FF2B5EF4-FFF2-40B4-BE49-F238E27FC236}">
                <a16:creationId xmlns:a16="http://schemas.microsoft.com/office/drawing/2014/main" id="{AD75A23F-0D4A-E49D-F4F6-99D2F479D93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-495444" y="2347780"/>
            <a:ext cx="10082989" cy="245560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43A9A4C3-51E2-B79F-E7FC-DCEEBE2B30FB}"/>
              </a:ext>
            </a:extLst>
          </p:cNvPr>
          <p:cNvSpPr/>
          <p:nvPr/>
        </p:nvSpPr>
        <p:spPr>
          <a:xfrm>
            <a:off x="5313320" y="2639619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24FE49B7-3C1D-1365-EE53-E0A15416AE34}"/>
              </a:ext>
            </a:extLst>
          </p:cNvPr>
          <p:cNvSpPr/>
          <p:nvPr/>
        </p:nvSpPr>
        <p:spPr>
          <a:xfrm>
            <a:off x="6016652" y="263898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DC6E07C8-B98F-45F8-50ED-06407F0C3C69}"/>
              </a:ext>
            </a:extLst>
          </p:cNvPr>
          <p:cNvSpPr/>
          <p:nvPr/>
        </p:nvSpPr>
        <p:spPr>
          <a:xfrm>
            <a:off x="6741756" y="263898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3" grpId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6B31C-5553-7FC5-01FF-F51A08EC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7341E38-6EF4-7501-277E-B226A271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B62BDD-2F67-CC9B-DF53-631EF5E48E53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8F2F3-0C6B-EC9B-4129-5BF9D5BF26D9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262F9-4500-F304-9F7D-A3AAC2422344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3A999-3633-6397-1C55-0D66CA4E2D79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BF5744-D5D8-D1BC-B134-EA48E9401879}"/>
              </a:ext>
            </a:extLst>
          </p:cNvPr>
          <p:cNvSpPr/>
          <p:nvPr/>
        </p:nvSpPr>
        <p:spPr>
          <a:xfrm>
            <a:off x="6162385" y="109550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B3325-0204-4094-8FED-12D5F5F4AE62}"/>
              </a:ext>
            </a:extLst>
          </p:cNvPr>
          <p:cNvSpPr/>
          <p:nvPr/>
        </p:nvSpPr>
        <p:spPr>
          <a:xfrm>
            <a:off x="829771" y="3555908"/>
            <a:ext cx="7807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What should I do first?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CB90B0-8585-F1FD-6E21-9106E6CB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9AEAB9-E476-6036-9DDF-44F3A3DE7171}"/>
              </a:ext>
            </a:extLst>
          </p:cNvPr>
          <p:cNvSpPr/>
          <p:nvPr/>
        </p:nvSpPr>
        <p:spPr>
          <a:xfrm>
            <a:off x="617265" y="3553060"/>
            <a:ext cx="7884478" cy="769441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5003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3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63726" y="1504427"/>
            <a:ext cx="6096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4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3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63727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63727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63727" y="4457767"/>
            <a:ext cx="7771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63727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2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101271" y="2836918"/>
            <a:ext cx="3062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 swap the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umbers if needed.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1982450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Adding 3 is the same as adding 2 and then adding 1.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3483" y="419019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125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2025-12-04T18:21:06Z</dcterms:modified>
  <cp:category/>
</cp:coreProperties>
</file>