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7" r:id="rId3"/>
    <p:sldId id="288" r:id="rId4"/>
    <p:sldId id="257" r:id="rId5"/>
    <p:sldId id="28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253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12722" y="1118864"/>
            <a:ext cx="7924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Divide by 10, 100 &amp; 1000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 hat&#10;&#10;AI-generated content may be incorrect.">
            <a:extLst>
              <a:ext uri="{FF2B5EF4-FFF2-40B4-BE49-F238E27FC236}">
                <a16:creationId xmlns:a16="http://schemas.microsoft.com/office/drawing/2014/main" id="{4C444983-E5A3-4DE6-79E4-30D5E97E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703" y="2366520"/>
            <a:ext cx="4718082" cy="39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75062" y="367908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</a:t>
              </a:r>
              <a:r>
                <a:rPr lang="en-US" sz="3200" b="1" dirty="0"/>
                <a:t>46,000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949610"/>
              </p:ext>
            </p:extLst>
          </p:nvPr>
        </p:nvGraphicFramePr>
        <p:xfrm>
          <a:off x="213820" y="3027429"/>
          <a:ext cx="8570048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1256">
                  <a:extLst>
                    <a:ext uri="{9D8B030D-6E8A-4147-A177-3AD203B41FA5}">
                      <a16:colId xmlns:a16="http://schemas.microsoft.com/office/drawing/2014/main" val="1265594463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2504463301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29151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386579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459869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576703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628222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75062" y="347841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49792" y="357874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46</a:t>
              </a:r>
            </a:p>
            <a:p>
              <a:pPr algn="ctr">
                <a:buNone/>
              </a:pPr>
              <a:r>
                <a:rPr lang="en-US" sz="3200" b="1" dirty="0"/>
                <a:t>46000 ÷ 1000 = 46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67974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082111" y="259916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085081" y="363603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0DD30-AFB0-3B30-78AC-0B01CBE943E3}"/>
              </a:ext>
            </a:extLst>
          </p:cNvPr>
          <p:cNvSpPr/>
          <p:nvPr/>
        </p:nvSpPr>
        <p:spPr>
          <a:xfrm>
            <a:off x="7755894" y="315316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B3046A-FD66-3741-6DBD-B6A0D6D53760}"/>
              </a:ext>
            </a:extLst>
          </p:cNvPr>
          <p:cNvSpPr/>
          <p:nvPr/>
        </p:nvSpPr>
        <p:spPr>
          <a:xfrm>
            <a:off x="100078" y="3087067"/>
            <a:ext cx="12725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E5CD15-105C-A1C5-7CE3-8DD9B470E6AB}"/>
              </a:ext>
            </a:extLst>
          </p:cNvPr>
          <p:cNvGrpSpPr/>
          <p:nvPr/>
        </p:nvGrpSpPr>
        <p:grpSpPr>
          <a:xfrm>
            <a:off x="213820" y="4056209"/>
            <a:ext cx="5269230" cy="707886"/>
            <a:chOff x="289469" y="4905285"/>
            <a:chExt cx="5269230" cy="7078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3E41C1-9332-5090-D188-71134BC4816B}"/>
                </a:ext>
              </a:extLst>
            </p:cNvPr>
            <p:cNvSpPr/>
            <p:nvPr/>
          </p:nvSpPr>
          <p:spPr>
            <a:xfrm>
              <a:off x="289469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463638-D986-E423-88AB-E27BB62F87BE}"/>
                </a:ext>
              </a:extLst>
            </p:cNvPr>
            <p:cNvSpPr/>
            <p:nvPr/>
          </p:nvSpPr>
          <p:spPr>
            <a:xfrm>
              <a:off x="1356265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839C20-2690-AB34-6C1A-0CDE716B3E87}"/>
                </a:ext>
              </a:extLst>
            </p:cNvPr>
            <p:cNvSpPr/>
            <p:nvPr/>
          </p:nvSpPr>
          <p:spPr>
            <a:xfrm>
              <a:off x="2423060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92A9AF-BC55-E757-EE05-C3B201DB5B37}"/>
                </a:ext>
              </a:extLst>
            </p:cNvPr>
            <p:cNvSpPr/>
            <p:nvPr/>
          </p:nvSpPr>
          <p:spPr>
            <a:xfrm>
              <a:off x="3489856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ED2B89-276E-44A5-E287-127F76A53159}"/>
                </a:ext>
              </a:extLst>
            </p:cNvPr>
            <p:cNvSpPr/>
            <p:nvPr/>
          </p:nvSpPr>
          <p:spPr>
            <a:xfrm>
              <a:off x="4556651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8705C8-1CF2-23B1-8ED2-D14319D9C9C3}"/>
              </a:ext>
            </a:extLst>
          </p:cNvPr>
          <p:cNvGrpSpPr/>
          <p:nvPr/>
        </p:nvGrpSpPr>
        <p:grpSpPr>
          <a:xfrm>
            <a:off x="1288169" y="4056209"/>
            <a:ext cx="5269230" cy="707886"/>
            <a:chOff x="289469" y="4905285"/>
            <a:chExt cx="5269230" cy="70788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89C3E5B-F47F-2B86-8A72-3FDE96B89D6B}"/>
                </a:ext>
              </a:extLst>
            </p:cNvPr>
            <p:cNvSpPr/>
            <p:nvPr/>
          </p:nvSpPr>
          <p:spPr>
            <a:xfrm>
              <a:off x="289469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1EAA55-BA7C-37B7-4956-EA8B806FE465}"/>
                </a:ext>
              </a:extLst>
            </p:cNvPr>
            <p:cNvSpPr/>
            <p:nvPr/>
          </p:nvSpPr>
          <p:spPr>
            <a:xfrm>
              <a:off x="1356265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D1AE82-7E7C-4D2A-8B0B-537E60091931}"/>
                </a:ext>
              </a:extLst>
            </p:cNvPr>
            <p:cNvSpPr/>
            <p:nvPr/>
          </p:nvSpPr>
          <p:spPr>
            <a:xfrm>
              <a:off x="2423060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DDE1F0A-123B-DC6E-7E72-3C492CFBC53E}"/>
                </a:ext>
              </a:extLst>
            </p:cNvPr>
            <p:cNvSpPr/>
            <p:nvPr/>
          </p:nvSpPr>
          <p:spPr>
            <a:xfrm>
              <a:off x="3489856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4BDB2D-8146-DAE2-4089-8626693BB663}"/>
                </a:ext>
              </a:extLst>
            </p:cNvPr>
            <p:cNvSpPr/>
            <p:nvPr/>
          </p:nvSpPr>
          <p:spPr>
            <a:xfrm>
              <a:off x="4556651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A69A5F-8EB2-0C61-5F4C-C16799A9A21F}"/>
              </a:ext>
            </a:extLst>
          </p:cNvPr>
          <p:cNvGrpSpPr/>
          <p:nvPr/>
        </p:nvGrpSpPr>
        <p:grpSpPr>
          <a:xfrm>
            <a:off x="2344085" y="4056209"/>
            <a:ext cx="5269230" cy="707886"/>
            <a:chOff x="289469" y="4905285"/>
            <a:chExt cx="5269230" cy="70788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123DF2-D1DE-3A1D-E4F5-60CBAA909B4D}"/>
                </a:ext>
              </a:extLst>
            </p:cNvPr>
            <p:cNvSpPr/>
            <p:nvPr/>
          </p:nvSpPr>
          <p:spPr>
            <a:xfrm>
              <a:off x="289469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5C045A-F0DC-BCB8-A460-A978DEB3FA2C}"/>
                </a:ext>
              </a:extLst>
            </p:cNvPr>
            <p:cNvSpPr/>
            <p:nvPr/>
          </p:nvSpPr>
          <p:spPr>
            <a:xfrm>
              <a:off x="1356265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CCDF815-A171-B5C1-D3E6-1CDA1C2EEAB2}"/>
                </a:ext>
              </a:extLst>
            </p:cNvPr>
            <p:cNvSpPr/>
            <p:nvPr/>
          </p:nvSpPr>
          <p:spPr>
            <a:xfrm>
              <a:off x="2423060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1C8908-4041-BB1F-E856-21B1008FA274}"/>
                </a:ext>
              </a:extLst>
            </p:cNvPr>
            <p:cNvSpPr/>
            <p:nvPr/>
          </p:nvSpPr>
          <p:spPr>
            <a:xfrm>
              <a:off x="3489856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89A05EE-4B32-39DA-A9C3-66214B7E5C72}"/>
                </a:ext>
              </a:extLst>
            </p:cNvPr>
            <p:cNvSpPr/>
            <p:nvPr/>
          </p:nvSpPr>
          <p:spPr>
            <a:xfrm>
              <a:off x="4556651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2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11927 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11927 0.003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11928 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0841B-4562-A43C-078B-77E807E2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FFF60FE-4295-DFB5-4BD7-F31B80031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267" y="131375"/>
            <a:ext cx="1233968" cy="12339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C063B1-71BB-89F6-931B-9C8EDA8FEE41}"/>
              </a:ext>
            </a:extLst>
          </p:cNvPr>
          <p:cNvGrpSpPr/>
          <p:nvPr/>
        </p:nvGrpSpPr>
        <p:grpSpPr>
          <a:xfrm>
            <a:off x="4295611" y="1101213"/>
            <a:ext cx="1714263" cy="1651819"/>
            <a:chOff x="4295611" y="1101213"/>
            <a:chExt cx="1714263" cy="1651819"/>
          </a:xfrm>
        </p:grpSpPr>
        <p:sp>
          <p:nvSpPr>
            <p:cNvPr id="6" name="Arrow: Curved Left 5">
              <a:extLst>
                <a:ext uri="{FF2B5EF4-FFF2-40B4-BE49-F238E27FC236}">
                  <a16:creationId xmlns:a16="http://schemas.microsoft.com/office/drawing/2014/main" id="{C952A036-ADBA-0223-7C29-5099829BDE0C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CE3C25-B141-C0ED-B9CE-A8654BD6C224}"/>
                </a:ext>
              </a:extLst>
            </p:cNvPr>
            <p:cNvSpPr/>
            <p:nvPr/>
          </p:nvSpPr>
          <p:spPr>
            <a:xfrm>
              <a:off x="4709746" y="1536998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FD5E74-AD3E-50F5-071E-DE93E536E866}"/>
              </a:ext>
            </a:extLst>
          </p:cNvPr>
          <p:cNvGrpSpPr/>
          <p:nvPr/>
        </p:nvGrpSpPr>
        <p:grpSpPr>
          <a:xfrm>
            <a:off x="4295611" y="2753032"/>
            <a:ext cx="1714263" cy="1651819"/>
            <a:chOff x="4295611" y="2753032"/>
            <a:chExt cx="1714263" cy="1651819"/>
          </a:xfrm>
        </p:grpSpPr>
        <p:sp>
          <p:nvSpPr>
            <p:cNvPr id="9" name="Arrow: Curved Left 8">
              <a:extLst>
                <a:ext uri="{FF2B5EF4-FFF2-40B4-BE49-F238E27FC236}">
                  <a16:creationId xmlns:a16="http://schemas.microsoft.com/office/drawing/2014/main" id="{29B6A10D-F066-9F97-38B2-8C00964C35E2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476CD1-C940-F936-22CC-EFA8636243BE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D4272D-38CB-202C-83AC-1E575AE12C7C}"/>
              </a:ext>
            </a:extLst>
          </p:cNvPr>
          <p:cNvGrpSpPr/>
          <p:nvPr/>
        </p:nvGrpSpPr>
        <p:grpSpPr>
          <a:xfrm>
            <a:off x="4295611" y="4404851"/>
            <a:ext cx="1730587" cy="1651819"/>
            <a:chOff x="4295611" y="4404851"/>
            <a:chExt cx="1730587" cy="1651819"/>
          </a:xfrm>
        </p:grpSpPr>
        <p:sp>
          <p:nvSpPr>
            <p:cNvPr id="12" name="Arrow: Curved Left 11">
              <a:extLst>
                <a:ext uri="{FF2B5EF4-FFF2-40B4-BE49-F238E27FC236}">
                  <a16:creationId xmlns:a16="http://schemas.microsoft.com/office/drawing/2014/main" id="{FE1437AC-2829-FD56-2159-2EFF6F63B530}"/>
                </a:ext>
              </a:extLst>
            </p:cNvPr>
            <p:cNvSpPr/>
            <p:nvPr/>
          </p:nvSpPr>
          <p:spPr>
            <a:xfrm>
              <a:off x="4295611" y="4404851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A7E8B4-F325-84E2-1539-5E29B32DC9E1}"/>
                </a:ext>
              </a:extLst>
            </p:cNvPr>
            <p:cNvSpPr/>
            <p:nvPr/>
          </p:nvSpPr>
          <p:spPr>
            <a:xfrm>
              <a:off x="4726070" y="4914043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48E473E-C096-0A87-DD50-A883A7CB84F8}"/>
              </a:ext>
            </a:extLst>
          </p:cNvPr>
          <p:cNvSpPr/>
          <p:nvPr/>
        </p:nvSpPr>
        <p:spPr>
          <a:xfrm>
            <a:off x="5695318" y="2708940"/>
            <a:ext cx="36453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do </a:t>
            </a:r>
          </a:p>
          <a:p>
            <a:pPr algn="ctr"/>
            <a:r>
              <a:rPr lang="en-GB" sz="3600" dirty="0"/>
              <a:t>you notice?</a:t>
            </a:r>
            <a:endParaRPr lang="en-GB" sz="36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6B2044-CBD9-6F55-1B3F-7C30559F9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003" y="168600"/>
            <a:ext cx="1206232" cy="115951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EFD4058-9276-E1B7-3D1F-F16FD3C522B4}"/>
              </a:ext>
            </a:extLst>
          </p:cNvPr>
          <p:cNvGrpSpPr/>
          <p:nvPr/>
        </p:nvGrpSpPr>
        <p:grpSpPr>
          <a:xfrm>
            <a:off x="121560" y="5175653"/>
            <a:ext cx="3966984" cy="1024440"/>
            <a:chOff x="302497" y="642523"/>
            <a:chExt cx="3966984" cy="1024440"/>
          </a:xfrm>
        </p:grpSpPr>
        <p:pic>
          <p:nvPicPr>
            <p:cNvPr id="17" name="Picture 16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CB5D85FE-8E14-1BB9-C3B4-EBD8AAD9B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18" name="Picture 17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E73EE5C1-FEB0-35C0-FF0C-B543E732E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612954-8F50-C2EB-2C82-1B4EE837C07D}"/>
              </a:ext>
            </a:extLst>
          </p:cNvPr>
          <p:cNvGrpSpPr/>
          <p:nvPr/>
        </p:nvGrpSpPr>
        <p:grpSpPr>
          <a:xfrm>
            <a:off x="131798" y="3697783"/>
            <a:ext cx="3956746" cy="1018280"/>
            <a:chOff x="302497" y="2156593"/>
            <a:chExt cx="3956746" cy="1018280"/>
          </a:xfrm>
        </p:grpSpPr>
        <p:pic>
          <p:nvPicPr>
            <p:cNvPr id="20" name="Picture 19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BC7EF0F5-7173-ADA3-D399-C090C12C5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2156593"/>
              <a:ext cx="3956746" cy="1018280"/>
            </a:xfrm>
            <a:prstGeom prst="rect">
              <a:avLst/>
            </a:prstGeom>
          </p:spPr>
        </p:pic>
        <p:pic>
          <p:nvPicPr>
            <p:cNvPr id="21" name="Picture 2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F816D63E-C4CD-9CA8-1B97-6258B1337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852" y="2225813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2311B6-5264-0DE9-B7E1-1B80059B500F}"/>
              </a:ext>
            </a:extLst>
          </p:cNvPr>
          <p:cNvGrpSpPr/>
          <p:nvPr/>
        </p:nvGrpSpPr>
        <p:grpSpPr>
          <a:xfrm>
            <a:off x="109978" y="2212639"/>
            <a:ext cx="3978566" cy="1025554"/>
            <a:chOff x="302497" y="3664503"/>
            <a:chExt cx="3978566" cy="1025554"/>
          </a:xfrm>
        </p:grpSpPr>
        <p:pic>
          <p:nvPicPr>
            <p:cNvPr id="23" name="Picture 22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9AF6A1AF-75B9-2CFD-2D25-29B786FE9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24" name="Picture 23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7272B845-7B23-1468-F47F-DFB13DB94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99F53F-0AB3-5489-D41E-5BCA29BBC15E}"/>
              </a:ext>
            </a:extLst>
          </p:cNvPr>
          <p:cNvGrpSpPr/>
          <p:nvPr/>
        </p:nvGrpSpPr>
        <p:grpSpPr>
          <a:xfrm>
            <a:off x="95430" y="712947"/>
            <a:ext cx="3993114" cy="1040102"/>
            <a:chOff x="302497" y="5179687"/>
            <a:chExt cx="3993114" cy="1040102"/>
          </a:xfrm>
        </p:grpSpPr>
        <p:pic>
          <p:nvPicPr>
            <p:cNvPr id="26" name="Picture 25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2120BB76-658A-D927-172B-F647060C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27" name="Picture 26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8014280B-B960-E673-319F-E21CBDD59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1491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47066" y="2028655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divide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427021" y="2488384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47066" y="346842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divide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427021" y="392815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1E106-FBE1-ED0B-4781-0601D99C03C7}"/>
              </a:ext>
            </a:extLst>
          </p:cNvPr>
          <p:cNvSpPr txBox="1"/>
          <p:nvPr/>
        </p:nvSpPr>
        <p:spPr>
          <a:xfrm>
            <a:off x="747066" y="510116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3) To divide a number by 1,000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A17253-1B72-6D38-560E-0AD7F37BEEF5}"/>
              </a:ext>
            </a:extLst>
          </p:cNvPr>
          <p:cNvSpPr/>
          <p:nvPr/>
        </p:nvSpPr>
        <p:spPr>
          <a:xfrm>
            <a:off x="1427021" y="556089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79422" y="2440763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79422" y="388128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DD7829-2CE8-EFF2-0283-118027FB1D66}"/>
              </a:ext>
            </a:extLst>
          </p:cNvPr>
          <p:cNvSpPr txBox="1"/>
          <p:nvPr/>
        </p:nvSpPr>
        <p:spPr>
          <a:xfrm>
            <a:off x="1579422" y="551402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30577" y="2070543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2800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144620" y="1960706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586681" y="2966711"/>
            <a:ext cx="98532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609519" y="3902517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877813" y="4887046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515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779929" y="2000475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2700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8032973" y="2910191"/>
            <a:ext cx="11025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30577" y="2989871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17000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30577" y="3977756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49000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1000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697808" y="2074772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27000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697808" y="3027268"/>
            <a:ext cx="360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27000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697808" y="3979764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27000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30577" y="4937173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5150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697808" y="4932260"/>
            <a:ext cx="3486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1000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1000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8298610" y="3858280"/>
            <a:ext cx="84782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8073706" y="4794459"/>
            <a:ext cx="84782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F8A99A-88EC-399D-8266-8CACA9D5B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578928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45,000 </a:t>
              </a:r>
              <a:r>
                <a:rPr lang="en-US" sz="4000" b="1" dirty="0"/>
                <a:t>÷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100 = 45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What mistake did Rookie make?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1398</TotalTime>
  <Words>242</Words>
  <Application>Microsoft Office PowerPoint</Application>
  <PresentationFormat>On-screen Show (4:3)</PresentationFormat>
  <Paragraphs>69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73</cp:revision>
  <dcterms:created xsi:type="dcterms:W3CDTF">2013-01-27T09:14:16Z</dcterms:created>
  <dcterms:modified xsi:type="dcterms:W3CDTF">2025-12-18T12:47:24Z</dcterms:modified>
  <cp:category/>
</cp:coreProperties>
</file>