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3" r:id="rId2"/>
    <p:sldId id="336" r:id="rId3"/>
    <p:sldId id="284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74" d="100"/>
          <a:sy n="74" d="100"/>
        </p:scale>
        <p:origin x="994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22/12/2025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5213" y="2346423"/>
            <a:ext cx="4101448" cy="43308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53AA9A-73E1-2194-B5C2-B1996CF98E53}"/>
              </a:ext>
            </a:extLst>
          </p:cNvPr>
          <p:cNvSpPr txBox="1"/>
          <p:nvPr/>
        </p:nvSpPr>
        <p:spPr>
          <a:xfrm>
            <a:off x="726886" y="1140573"/>
            <a:ext cx="86917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Multiply a tenth by a multiple of 10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C08170-5AE1-C90B-896B-EAFC78394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6B0CF3D-F5A6-F7B3-4104-E78104FFD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D29268A-7C29-3091-43AD-6227975A95AE}"/>
              </a:ext>
            </a:extLst>
          </p:cNvPr>
          <p:cNvSpPr/>
          <p:nvPr/>
        </p:nvSpPr>
        <p:spPr>
          <a:xfrm>
            <a:off x="1979606" y="1187415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0.7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60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FA538D-E475-4E31-555F-E23E5AEA9FCF}"/>
              </a:ext>
            </a:extLst>
          </p:cNvPr>
          <p:cNvSpPr txBox="1"/>
          <p:nvPr/>
        </p:nvSpPr>
        <p:spPr>
          <a:xfrm>
            <a:off x="996930" y="2572372"/>
            <a:ext cx="2902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0.7 x 10 x 6</a:t>
            </a:r>
          </a:p>
          <a:p>
            <a:r>
              <a:rPr lang="en-US" sz="4000" dirty="0"/>
              <a:t>= 7 x 6</a:t>
            </a:r>
          </a:p>
          <a:p>
            <a:r>
              <a:rPr lang="en-US" sz="4000" dirty="0"/>
              <a:t>= 42</a:t>
            </a:r>
            <a:endParaRPr lang="en-GB" sz="4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B2037E-D317-FE84-1EB7-72EA7FB1BEA9}"/>
              </a:ext>
            </a:extLst>
          </p:cNvPr>
          <p:cNvSpPr txBox="1"/>
          <p:nvPr/>
        </p:nvSpPr>
        <p:spPr>
          <a:xfrm>
            <a:off x="5462135" y="2582143"/>
            <a:ext cx="29026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= 0.7 x 6 x 10</a:t>
            </a:r>
          </a:p>
          <a:p>
            <a:r>
              <a:rPr lang="en-US" sz="4000" dirty="0"/>
              <a:t>= 4.2 x 10</a:t>
            </a:r>
          </a:p>
          <a:p>
            <a:r>
              <a:rPr lang="en-US" sz="4000" dirty="0"/>
              <a:t>= 42</a:t>
            </a:r>
            <a:endParaRPr lang="en-GB" sz="40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D6D5935-E825-C49C-B413-E6AFECC95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48" y="121509"/>
            <a:ext cx="1252037" cy="1252037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0016C7-54F5-0794-B7D4-D6ED021BFA1C}"/>
              </a:ext>
            </a:extLst>
          </p:cNvPr>
          <p:cNvCxnSpPr/>
          <p:nvPr/>
        </p:nvCxnSpPr>
        <p:spPr>
          <a:xfrm>
            <a:off x="4680858" y="2537486"/>
            <a:ext cx="0" cy="30371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232C970-632D-9D56-6F29-D875F40D8894}"/>
              </a:ext>
            </a:extLst>
          </p:cNvPr>
          <p:cNvSpPr txBox="1"/>
          <p:nvPr/>
        </p:nvSpPr>
        <p:spPr>
          <a:xfrm>
            <a:off x="1151960" y="214698"/>
            <a:ext cx="77857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strategy do you prefer? Why?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4412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7B72BD-5D4E-4AE2-2940-DA2A075DED33}"/>
              </a:ext>
            </a:extLst>
          </p:cNvPr>
          <p:cNvSpPr txBox="1"/>
          <p:nvPr/>
        </p:nvSpPr>
        <p:spPr>
          <a:xfrm>
            <a:off x="439121" y="1603612"/>
            <a:ext cx="82081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1) </a:t>
            </a:r>
            <a:r>
              <a:rPr lang="en-US" sz="2800" dirty="0"/>
              <a:t>A pencil is </a:t>
            </a:r>
            <a:r>
              <a:rPr lang="en-US" sz="2800" b="1" dirty="0"/>
              <a:t>0.1 m</a:t>
            </a:r>
            <a:r>
              <a:rPr lang="en-US" sz="2800" dirty="0"/>
              <a:t> long. What is the total length of </a:t>
            </a:r>
            <a:r>
              <a:rPr lang="en-US" sz="2800" b="1" dirty="0"/>
              <a:t>30    pencils</a:t>
            </a:r>
            <a:r>
              <a:rPr lang="en-US" sz="2800" dirty="0"/>
              <a:t> placed end to end?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5D148F-15C9-C0FA-C376-5748D8EB3FDF}"/>
              </a:ext>
            </a:extLst>
          </p:cNvPr>
          <p:cNvSpPr txBox="1"/>
          <p:nvPr/>
        </p:nvSpPr>
        <p:spPr>
          <a:xfrm>
            <a:off x="439121" y="3405810"/>
            <a:ext cx="82081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2) </a:t>
            </a:r>
            <a:r>
              <a:rPr lang="en-US" sz="2800" dirty="0"/>
              <a:t>A toy car travels </a:t>
            </a:r>
            <a:r>
              <a:rPr lang="en-US" sz="2800" b="1" dirty="0"/>
              <a:t>0.4 km</a:t>
            </a:r>
            <a:r>
              <a:rPr lang="en-US" sz="2800" dirty="0"/>
              <a:t> in one minute.</a:t>
            </a:r>
            <a:br>
              <a:rPr lang="en-US" sz="2800" dirty="0"/>
            </a:br>
            <a:r>
              <a:rPr lang="en-US" sz="2800" dirty="0"/>
              <a:t>    How far does it travel in </a:t>
            </a:r>
            <a:r>
              <a:rPr lang="en-US" sz="2800" b="1" dirty="0"/>
              <a:t>20 minutes</a:t>
            </a:r>
            <a:r>
              <a:rPr lang="en-US" sz="2800" dirty="0"/>
              <a:t>?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94E58-5892-E77D-93F6-7D2AA1D85707}"/>
              </a:ext>
            </a:extLst>
          </p:cNvPr>
          <p:cNvSpPr txBox="1"/>
          <p:nvPr/>
        </p:nvSpPr>
        <p:spPr>
          <a:xfrm>
            <a:off x="439121" y="5208008"/>
            <a:ext cx="80364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3) </a:t>
            </a:r>
            <a:r>
              <a:rPr lang="en-US" sz="2800" dirty="0"/>
              <a:t>A plant grows </a:t>
            </a:r>
            <a:r>
              <a:rPr lang="en-US" sz="2800" b="1" dirty="0"/>
              <a:t>0.6 cm</a:t>
            </a:r>
            <a:r>
              <a:rPr lang="en-US" sz="2800" dirty="0"/>
              <a:t> each day.</a:t>
            </a:r>
            <a:br>
              <a:rPr lang="en-US" sz="2800" dirty="0"/>
            </a:br>
            <a:r>
              <a:rPr lang="en-US" sz="2800" dirty="0"/>
              <a:t>    How much does it grow in </a:t>
            </a:r>
            <a:r>
              <a:rPr lang="en-US" sz="2800" b="1" dirty="0"/>
              <a:t>70 days</a:t>
            </a:r>
            <a:r>
              <a:rPr lang="en-US" sz="28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5B4162-9C5A-2C0F-BE85-C2D2D5BD2525}"/>
              </a:ext>
            </a:extLst>
          </p:cNvPr>
          <p:cNvSpPr txBox="1"/>
          <p:nvPr/>
        </p:nvSpPr>
        <p:spPr>
          <a:xfrm>
            <a:off x="3037845" y="441724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</a:rPr>
              <a:t>0.4 × 20 = 8 km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D8F512-00B4-4D38-30EA-E0194DE54CAC}"/>
              </a:ext>
            </a:extLst>
          </p:cNvPr>
          <p:cNvSpPr txBox="1"/>
          <p:nvPr/>
        </p:nvSpPr>
        <p:spPr>
          <a:xfrm>
            <a:off x="3037845" y="271011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</a:rPr>
              <a:t>0.1 × 30 = 3 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192DFB-7D07-1671-60B6-4250A436F427}"/>
              </a:ext>
            </a:extLst>
          </p:cNvPr>
          <p:cNvSpPr txBox="1"/>
          <p:nvPr/>
        </p:nvSpPr>
        <p:spPr>
          <a:xfrm>
            <a:off x="3037845" y="616087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2800" b="1" dirty="0">
                <a:solidFill>
                  <a:srgbClr val="FF0000"/>
                </a:solidFill>
              </a:rPr>
              <a:t>0.6 × 70 = 42 cm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479785"/>
              <a:ext cx="6728898" cy="8928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Multiplying a number by 0.1 makes it 10 times smaller.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01093" y="3900719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1376</TotalTime>
  <Words>154</Words>
  <Application>Microsoft Office PowerPoint</Application>
  <PresentationFormat>On-screen Show (4:3)</PresentationFormat>
  <Paragraphs>22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74</cp:revision>
  <dcterms:created xsi:type="dcterms:W3CDTF">2013-01-27T09:14:16Z</dcterms:created>
  <dcterms:modified xsi:type="dcterms:W3CDTF">2025-12-22T09:19:03Z</dcterms:modified>
  <cp:category/>
</cp:coreProperties>
</file>