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6" r:id="rId3"/>
    <p:sldId id="257" r:id="rId4"/>
    <p:sldId id="283" r:id="rId5"/>
    <p:sldId id="285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740872" y="-84902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ACD9619D-4BF6-63CC-D626-736EB3AD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84" y="2750677"/>
            <a:ext cx="3271518" cy="350351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477368" y="827582"/>
            <a:ext cx="64949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/>
              <a:t>Recap Strategies for the x 7 tables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572" y="642296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92427D-9C92-E467-140C-E2AC07E4D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64080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74CA19A-6CC5-A4B1-1899-9D9BB7512090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61D61-00BD-4E8E-BB4B-58C99368AA45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C94BB-93FC-CC07-D7A5-0A8A6F64B0C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89192-18CE-AE93-5B8F-EAC711065470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F4D89-669B-ED21-9F4C-E26A5EF0D1C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92390-C83E-40E8-40DF-7F185C89FF33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1AE1E2-644E-63C8-0265-3A2443A96FFE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F7CB0-D938-6CAF-F25A-27522D97A7D8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E03BE-530C-0E40-181E-9E1C2EDA4B1E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DFF31-8792-EB08-AB2C-5BACDEF5EA6D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F1F29D-D0E8-154F-318A-F1935FC84F83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8D650DDB-358F-377A-2F46-7BB9D401487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AF0A69-14C4-B454-5B06-B8EDC7C65B9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62624F-F4D0-B16B-E611-F98C9B37C70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8E968F53-85E1-AE24-7865-EE93BB5DCF6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5F5D9D-F709-1A30-A637-858A9810F5C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9C0B73-F056-7D4F-FA69-DED99B088EC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F4DC00CC-5EEB-7ED4-9422-1AC0DC726E0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7CA6B7-2558-1EF9-2EC8-E8EBAB45A6F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33AFDB-9A4E-562D-BC26-223EAE23C13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39CFD7C3-DA0E-44A1-9B63-E1E1F6951B4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45E0C1-7DA5-102C-F2D4-E466D3C78AC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3AB485-D915-8E65-B0CC-B06107A33CBF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B2D30230-33EA-374F-D55D-9B2091E73AE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C10410-4E94-9318-6379-BD984AB2084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4ED4F7-D37F-5C0B-587B-33A5DB24E8DB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57E89BC9-1EA4-4A6C-99F3-931BE0A72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4A78E91-9ACD-DE38-BBAC-2032B2CF336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0C5C98-65F2-DFE5-835F-42D15E2E135B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5E5A9E26-5941-CCD9-0F05-A8B0C736AA9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A05B62F-BA89-4ED2-AF04-672572EAE67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FBCAFE-23B2-A3FC-747E-202D4EFD33F9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EA58C792-3C9B-CAC2-6A13-74FE8ADD9F6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A2ABD13-AD93-FE06-85DA-4350CA37CDD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400B6C-9EC4-57F2-3D71-2D2106EBBE8C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ED39313-B510-5673-E96F-56AAA1735AC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B20B4EC-0FAC-5368-ADF7-AB5DE93CECD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42CBBBA-1F1A-227B-180F-5EFDCFFFF0D1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9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118AC33-47EF-7279-9E73-90FCAF687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1" y="1875468"/>
            <a:ext cx="8086725" cy="704850"/>
          </a:xfrm>
          <a:prstGeom prst="rect">
            <a:avLst/>
          </a:prstGeom>
        </p:spPr>
      </p:pic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4A0D7A2F-DB15-EBE0-7739-99B2C8582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589286"/>
              </p:ext>
            </p:extLst>
          </p:nvPr>
        </p:nvGraphicFramePr>
        <p:xfrm>
          <a:off x="2408586" y="3115970"/>
          <a:ext cx="5079132" cy="2820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619564" imgH="2009803" progId="Excel.Sheet.12">
                  <p:embed/>
                </p:oleObj>
              </mc:Choice>
              <mc:Fallback>
                <p:oleObj name="Worksheet" r:id="rId5" imgW="3619564" imgH="20098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8586" y="3115970"/>
                        <a:ext cx="5079132" cy="2820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EDA1E017-832B-098D-C682-D435A2B0D197}"/>
              </a:ext>
            </a:extLst>
          </p:cNvPr>
          <p:cNvSpPr/>
          <p:nvPr/>
        </p:nvSpPr>
        <p:spPr>
          <a:xfrm>
            <a:off x="1169702" y="102738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lots of different strategies for the ×7 table.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1972C-E6F8-0C92-36A4-C93E8741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3C85BA9-E942-C846-2D62-4AE45768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E7DBF3D-799E-A451-3721-FC5383499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F8A674-6E94-787F-EEB3-43E03B7DCC08}"/>
              </a:ext>
            </a:extLst>
          </p:cNvPr>
          <p:cNvSpPr/>
          <p:nvPr/>
        </p:nvSpPr>
        <p:spPr>
          <a:xfrm>
            <a:off x="1169702" y="3381681"/>
            <a:ext cx="68045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Some ×7 facts don’t link neatly to patterns or simple place-value facts, so it is best to learn them off by heart.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6C2E6-C993-1757-53FF-4B65A7EFD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1" y="2095383"/>
            <a:ext cx="80867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DB5153-C647-7692-278E-A92222D5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90160E1-99E0-21E1-F222-A9E200D8D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578ACBBF-4E76-CC2F-1812-ED0D09C1FB91}"/>
              </a:ext>
            </a:extLst>
          </p:cNvPr>
          <p:cNvSpPr/>
          <p:nvPr/>
        </p:nvSpPr>
        <p:spPr>
          <a:xfrm>
            <a:off x="1644435" y="169608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Have you learnt these facts off by heart?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283EB-AA83-6AA5-C279-8F54AF181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61" y="2095383"/>
            <a:ext cx="8086725" cy="70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D16D3E7-7297-7A8D-BAB9-BF543982E2B8}"/>
                  </a:ext>
                </a:extLst>
              </p:cNvPr>
              <p:cNvSpPr/>
              <p:nvPr/>
            </p:nvSpPr>
            <p:spPr>
              <a:xfrm>
                <a:off x="1607412" y="3396048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D16D3E7-7297-7A8D-BAB9-BF543982E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12" y="3396048"/>
                <a:ext cx="2964588" cy="1323439"/>
              </a:xfrm>
              <a:prstGeom prst="rect">
                <a:avLst/>
              </a:prstGeom>
              <a:blipFill>
                <a:blip r:embed="rId5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CEBAAA-D7C4-519D-E458-A04084DAA5FD}"/>
                  </a:ext>
                </a:extLst>
              </p:cNvPr>
              <p:cNvSpPr/>
              <p:nvPr/>
            </p:nvSpPr>
            <p:spPr>
              <a:xfrm>
                <a:off x="1644435" y="4210167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CEBAAA-D7C4-519D-E458-A04084DAA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435" y="4210167"/>
                <a:ext cx="2964588" cy="1323439"/>
              </a:xfrm>
              <a:prstGeom prst="rect">
                <a:avLst/>
              </a:prstGeom>
              <a:blipFill>
                <a:blip r:embed="rId6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1DD82F9-BC43-57E3-0754-1BCC163FB49A}"/>
                  </a:ext>
                </a:extLst>
              </p:cNvPr>
              <p:cNvSpPr/>
              <p:nvPr/>
            </p:nvSpPr>
            <p:spPr>
              <a:xfrm>
                <a:off x="4761423" y="3396047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1DD82F9-BC43-57E3-0754-1BCC163FB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423" y="3396047"/>
                <a:ext cx="2964588" cy="1323439"/>
              </a:xfrm>
              <a:prstGeom prst="rect">
                <a:avLst/>
              </a:prstGeom>
              <a:blipFill>
                <a:blip r:embed="rId7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BDD4C6-6DCC-8FB8-1B43-C32458F52353}"/>
                  </a:ext>
                </a:extLst>
              </p:cNvPr>
              <p:cNvSpPr/>
              <p:nvPr/>
            </p:nvSpPr>
            <p:spPr>
              <a:xfrm>
                <a:off x="4761423" y="4210166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BDD4C6-6DCC-8FB8-1B43-C32458F52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423" y="4210166"/>
                <a:ext cx="2964588" cy="1323439"/>
              </a:xfrm>
              <a:prstGeom prst="rect">
                <a:avLst/>
              </a:prstGeom>
              <a:blipFill>
                <a:blip r:embed="rId8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DC36005-0311-9EE6-6501-3F5DFC6136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1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A4A2E-02EC-2FBA-45CB-C8A2190B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B95E5ED5-F47D-5D25-E147-8B990CB33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788423"/>
              </p:ext>
            </p:extLst>
          </p:nvPr>
        </p:nvGraphicFramePr>
        <p:xfrm>
          <a:off x="117714" y="2417373"/>
          <a:ext cx="8873282" cy="36546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36641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4436641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36546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4960112B-CB33-C152-7CA6-8D8978C3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5B4B4-9C5E-20E6-4C8D-FA3E667BE508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37A4B59-0539-A2D6-5C5D-45D9A62B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917BBF-0DFF-DF4D-FB70-BAFCD233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C209C24-BE77-9B6F-62F2-C687A32DD4EA}"/>
              </a:ext>
            </a:extLst>
          </p:cNvPr>
          <p:cNvSpPr/>
          <p:nvPr/>
        </p:nvSpPr>
        <p:spPr>
          <a:xfrm>
            <a:off x="177848" y="2540663"/>
            <a:ext cx="4712794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/>
              <a:t>“Ping–Pong Recall”</a:t>
            </a:r>
          </a:p>
          <a:p>
            <a:r>
              <a:rPr lang="en-US" sz="2000" dirty="0"/>
              <a:t>One partner says the question, the other fires back the answer </a:t>
            </a:r>
            <a:r>
              <a:rPr lang="en-US" sz="2000" i="1" dirty="0"/>
              <a:t>instantly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Partner A: “7×7?”</a:t>
            </a:r>
            <a:br>
              <a:rPr lang="en-US" sz="2000" dirty="0"/>
            </a:br>
            <a:r>
              <a:rPr lang="en-US" sz="2000" dirty="0"/>
              <a:t>Partner B: “49!”</a:t>
            </a:r>
          </a:p>
          <a:p>
            <a:br>
              <a:rPr lang="en-US" sz="2000" dirty="0"/>
            </a:br>
            <a:r>
              <a:rPr lang="en-US" sz="2000" dirty="0"/>
              <a:t>Then swap.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F756F5-643A-5725-1FEB-B1F0A5D0F78B}"/>
              </a:ext>
            </a:extLst>
          </p:cNvPr>
          <p:cNvSpPr txBox="1"/>
          <p:nvPr/>
        </p:nvSpPr>
        <p:spPr>
          <a:xfrm>
            <a:off x="4685641" y="2574722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“Missing Number Challenge”</a:t>
            </a:r>
          </a:p>
          <a:p>
            <a:pPr>
              <a:buNone/>
            </a:pPr>
            <a:r>
              <a:rPr lang="en-US" sz="2000" dirty="0"/>
              <a:t>Partner A gives the </a:t>
            </a:r>
            <a:r>
              <a:rPr lang="en-US" sz="2000" i="1" dirty="0"/>
              <a:t>answer</a:t>
            </a:r>
            <a:r>
              <a:rPr lang="en-US" sz="2000" dirty="0"/>
              <a:t>, </a:t>
            </a:r>
          </a:p>
          <a:p>
            <a:pPr>
              <a:buNone/>
            </a:pPr>
            <a:r>
              <a:rPr lang="en-US" sz="2000" dirty="0"/>
              <a:t>Partner B says the fact.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A: “42.”</a:t>
            </a:r>
            <a:br>
              <a:rPr lang="en-US" sz="2000" dirty="0"/>
            </a:br>
            <a:r>
              <a:rPr lang="en-US" sz="2000" dirty="0"/>
              <a:t>B: “That’s 7×6.”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Then swap.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834962-4974-1241-5D4C-1F5ECEC5F1E2}"/>
              </a:ext>
            </a:extLst>
          </p:cNvPr>
          <p:cNvSpPr/>
          <p:nvPr/>
        </p:nvSpPr>
        <p:spPr>
          <a:xfrm>
            <a:off x="1283342" y="945469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Focus on:</a:t>
            </a:r>
          </a:p>
          <a:p>
            <a:pPr algn="ctr"/>
            <a:r>
              <a:rPr lang="en-US" sz="4000" dirty="0"/>
              <a:t>3 x 7, 6 x 7, 7 x 7 and 8 x 7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1198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1004</TotalTime>
  <Words>203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65</cp:revision>
  <dcterms:created xsi:type="dcterms:W3CDTF">2013-01-27T09:14:16Z</dcterms:created>
  <dcterms:modified xsi:type="dcterms:W3CDTF">2025-12-11T11:04:33Z</dcterms:modified>
  <cp:category/>
</cp:coreProperties>
</file>